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42.jpg" ContentType="image/jpg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53.jpg" ContentType="image/jpg"/>
  <Override PartName="/ppt/media/image57.jpg" ContentType="image/jp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67.jpg" ContentType="image/jpg"/>
  <Override PartName="/ppt/media/image72.jpg" ContentType="image/jpg"/>
  <Override PartName="/ppt/media/image73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7" r:id="rId2"/>
    <p:sldId id="260" r:id="rId3"/>
    <p:sldId id="259" r:id="rId4"/>
    <p:sldId id="261" r:id="rId5"/>
    <p:sldId id="262" r:id="rId6"/>
    <p:sldId id="266" r:id="rId7"/>
    <p:sldId id="267" r:id="rId8"/>
    <p:sldId id="268" r:id="rId9"/>
    <p:sldId id="265" r:id="rId10"/>
    <p:sldId id="271" r:id="rId11"/>
    <p:sldId id="272" r:id="rId12"/>
    <p:sldId id="282" r:id="rId13"/>
    <p:sldId id="283" r:id="rId14"/>
    <p:sldId id="279" r:id="rId15"/>
    <p:sldId id="270" r:id="rId16"/>
    <p:sldId id="284" r:id="rId17"/>
    <p:sldId id="285" r:id="rId18"/>
    <p:sldId id="276" r:id="rId19"/>
    <p:sldId id="274" r:id="rId20"/>
    <p:sldId id="275" r:id="rId21"/>
    <p:sldId id="286" r:id="rId22"/>
    <p:sldId id="277" r:id="rId23"/>
    <p:sldId id="287" r:id="rId24"/>
    <p:sldId id="288" r:id="rId25"/>
    <p:sldId id="289" r:id="rId26"/>
    <p:sldId id="290" r:id="rId27"/>
    <p:sldId id="291" r:id="rId28"/>
    <p:sldId id="280" r:id="rId29"/>
    <p:sldId id="278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 autoAdjust="0"/>
    <p:restoredTop sz="80420" autoAdjust="0"/>
  </p:normalViewPr>
  <p:slideViewPr>
    <p:cSldViewPr>
      <p:cViewPr varScale="1">
        <p:scale>
          <a:sx n="102" d="100"/>
          <a:sy n="102" d="100"/>
        </p:scale>
        <p:origin x="4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n>
                  <a:noFill/>
                </a:ln>
              </a:rPr>
              <a:t>Yellow</a:t>
            </a:r>
            <a:r>
              <a:rPr lang="en-US" baseline="0" dirty="0">
                <a:ln>
                  <a:noFill/>
                </a:ln>
              </a:rPr>
              <a:t> Cab losing its daily trips &amp; revenue</a:t>
            </a:r>
            <a:endParaRPr lang="en-US" dirty="0">
              <a:ln>
                <a:noFill/>
              </a:ln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Rides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0D0-4B88-A828-8EA3B5667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D0-4B88-A828-8EA3B5667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2010</c:v>
                </c:pt>
                <c:pt idx="1">
                  <c:v>2016</c:v>
                </c:pt>
              </c:numCache>
            </c:numRef>
          </c:cat>
          <c:val>
            <c:numRef>
              <c:f>Sheet1!$B$2:$B$3</c:f>
              <c:numCache>
                <c:formatCode>#,##0</c:formatCode>
                <c:ptCount val="2"/>
                <c:pt idx="0">
                  <c:v>463701</c:v>
                </c:pt>
                <c:pt idx="1">
                  <c:v>336731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D0-4B88-A828-8EA3B56671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latin typeface="+mj-lt"/>
                      </a:rPr>
                      <a:t>, </a:t>
                    </a:r>
                    <a:fld id="{9CB7ED65-FF65-477A-A65D-41674231735F}" type="VALUE">
                      <a:rPr lang="en-US" altLang="zh-CN" baseline="0" dirty="0">
                        <a:latin typeface="+mj-lt"/>
                      </a:rPr>
                      <a:pPr>
                        <a:defRPr sz="16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en-US" baseline="0" dirty="0">
                      <a:latin typeface="+mj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l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0D0-4B88-A828-8EA3B566716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, </a:t>
                    </a:r>
                    <a:fld id="{6B1C280C-1586-411D-A19E-D66066DB5668}" type="VALUE">
                      <a:rPr lang="en-US" altLang="zh-CN" baseline="0"/>
                      <a:pPr>
                        <a:defRPr sz="16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D0-4B88-A828-8EA3B5667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2010</c:v>
                </c:pt>
                <c:pt idx="1">
                  <c:v>2016</c:v>
                </c:pt>
              </c:numCache>
            </c:numRef>
          </c:cat>
          <c:val>
            <c:numRef>
              <c:f>Sheet1!$C$2:$C$3</c:f>
              <c:numCache>
                <c:formatCode>#,##0</c:formatCode>
                <c:ptCount val="2"/>
                <c:pt idx="0">
                  <c:v>5170000</c:v>
                </c:pt>
                <c:pt idx="1">
                  <c:v>4980000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D0-4B88-A828-8EA3B5667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3935504"/>
        <c:axId val="653936464"/>
      </c:lineChart>
      <c:catAx>
        <c:axId val="65393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3936464"/>
        <c:crosses val="autoZero"/>
        <c:auto val="1"/>
        <c:lblAlgn val="ctr"/>
        <c:lblOffset val="100"/>
        <c:noMultiLvlLbl val="0"/>
      </c:catAx>
      <c:valAx>
        <c:axId val="65393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5393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8.svg"/><Relationship Id="rId9" Type="http://schemas.openxmlformats.org/officeDocument/2006/relationships/image" Target="../media/image3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8.svg"/><Relationship Id="rId9" Type="http://schemas.openxmlformats.org/officeDocument/2006/relationships/image" Target="../media/image3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82DC6-CE1A-43F5-884F-4103393F8F2D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4F6344-10FD-49E8-89D3-0674AE5FC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Introduction</a:t>
          </a:r>
          <a:endParaRPr lang="en-US" dirty="0"/>
        </a:p>
      </dgm:t>
    </dgm:pt>
    <dgm:pt modelId="{FFD0059B-A2D1-434B-A23F-E953E0AB0703}" type="parTrans" cxnId="{1D666BCA-2E08-4745-95D3-C40DC01CFD3D}">
      <dgm:prSet/>
      <dgm:spPr/>
      <dgm:t>
        <a:bodyPr/>
        <a:lstStyle/>
        <a:p>
          <a:endParaRPr lang="en-US"/>
        </a:p>
      </dgm:t>
    </dgm:pt>
    <dgm:pt modelId="{F47638A1-9C18-45F4-AA18-AC67171B56B6}" type="sibTrans" cxnId="{1D666BCA-2E08-4745-95D3-C40DC01CFD3D}">
      <dgm:prSet/>
      <dgm:spPr/>
      <dgm:t>
        <a:bodyPr/>
        <a:lstStyle/>
        <a:p>
          <a:endParaRPr lang="en-US"/>
        </a:p>
      </dgm:t>
    </dgm:pt>
    <dgm:pt modelId="{856C3DF9-5CF4-4490-9341-6F7E2F5A4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Problem Statement</a:t>
          </a:r>
          <a:endParaRPr lang="en-US" dirty="0"/>
        </a:p>
      </dgm:t>
    </dgm:pt>
    <dgm:pt modelId="{91960696-72FA-45C1-86AF-CD2D2B9895B5}" type="parTrans" cxnId="{F43C0832-DFE1-488B-B8D9-97D17B5CB91E}">
      <dgm:prSet/>
      <dgm:spPr/>
      <dgm:t>
        <a:bodyPr/>
        <a:lstStyle/>
        <a:p>
          <a:endParaRPr lang="en-US"/>
        </a:p>
      </dgm:t>
    </dgm:pt>
    <dgm:pt modelId="{89120F8E-D82B-4A18-A8DD-62B7F1CB3DDE}" type="sibTrans" cxnId="{F43C0832-DFE1-488B-B8D9-97D17B5CB91E}">
      <dgm:prSet/>
      <dgm:spPr/>
      <dgm:t>
        <a:bodyPr/>
        <a:lstStyle/>
        <a:p>
          <a:endParaRPr lang="en-US"/>
        </a:p>
      </dgm:t>
    </dgm:pt>
    <dgm:pt modelId="{EA1ACF0C-BC7C-4D79-B1F3-BBBD53561C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Description</a:t>
          </a:r>
          <a:endParaRPr lang="en-US" dirty="0"/>
        </a:p>
      </dgm:t>
    </dgm:pt>
    <dgm:pt modelId="{F244450E-78A6-43AF-A593-4C6219EC64EC}" type="parTrans" cxnId="{0154EC5E-5378-485A-AD71-FBF720FEC390}">
      <dgm:prSet/>
      <dgm:spPr/>
      <dgm:t>
        <a:bodyPr/>
        <a:lstStyle/>
        <a:p>
          <a:endParaRPr lang="en-US"/>
        </a:p>
      </dgm:t>
    </dgm:pt>
    <dgm:pt modelId="{5BE16ED3-C427-405A-AAC1-EDBD4A357596}" type="sibTrans" cxnId="{0154EC5E-5378-485A-AD71-FBF720FEC390}">
      <dgm:prSet/>
      <dgm:spPr/>
      <dgm:t>
        <a:bodyPr/>
        <a:lstStyle/>
        <a:p>
          <a:endParaRPr lang="en-US"/>
        </a:p>
      </dgm:t>
    </dgm:pt>
    <dgm:pt modelId="{073A307A-7B10-4EFE-9B10-42C262A2A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Methodology</a:t>
          </a:r>
          <a:endParaRPr lang="en-US" dirty="0"/>
        </a:p>
      </dgm:t>
    </dgm:pt>
    <dgm:pt modelId="{E78E779B-7D8B-4EE0-87CD-733CF66E3533}" type="parTrans" cxnId="{394EDAC8-FF90-40AC-B84B-524BD0B17ADC}">
      <dgm:prSet/>
      <dgm:spPr/>
      <dgm:t>
        <a:bodyPr/>
        <a:lstStyle/>
        <a:p>
          <a:endParaRPr lang="en-US"/>
        </a:p>
      </dgm:t>
    </dgm:pt>
    <dgm:pt modelId="{AECC169F-0E05-4B47-8A32-65AA7B56BD1B}" type="sibTrans" cxnId="{394EDAC8-FF90-40AC-B84B-524BD0B17ADC}">
      <dgm:prSet/>
      <dgm:spPr/>
      <dgm:t>
        <a:bodyPr/>
        <a:lstStyle/>
        <a:p>
          <a:endParaRPr lang="en-US"/>
        </a:p>
      </dgm:t>
    </dgm:pt>
    <dgm:pt modelId="{1D367569-C904-4793-8F86-0F6D520F3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Results and Conclusion</a:t>
          </a:r>
          <a:endParaRPr lang="en-US" dirty="0"/>
        </a:p>
      </dgm:t>
    </dgm:pt>
    <dgm:pt modelId="{7AB2C102-C79F-4F79-A87C-A4102BC9282A}" type="parTrans" cxnId="{3B3A4860-39A9-4EF5-B333-6AB328E6871E}">
      <dgm:prSet/>
      <dgm:spPr/>
      <dgm:t>
        <a:bodyPr/>
        <a:lstStyle/>
        <a:p>
          <a:endParaRPr lang="en-US"/>
        </a:p>
      </dgm:t>
    </dgm:pt>
    <dgm:pt modelId="{61F15289-9A61-4754-8485-5B18DE390459}" type="sibTrans" cxnId="{3B3A4860-39A9-4EF5-B333-6AB328E6871E}">
      <dgm:prSet/>
      <dgm:spPr/>
      <dgm:t>
        <a:bodyPr/>
        <a:lstStyle/>
        <a:p>
          <a:endParaRPr lang="en-US"/>
        </a:p>
      </dgm:t>
    </dgm:pt>
    <dgm:pt modelId="{A2BB0CC8-5AB6-4E20-9DCB-DACCDE282E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Project Timeline</a:t>
          </a:r>
          <a:endParaRPr lang="en-US" dirty="0"/>
        </a:p>
      </dgm:t>
    </dgm:pt>
    <dgm:pt modelId="{B9FF26B9-F471-459E-AB27-2F5BBDF41F63}" type="parTrans" cxnId="{C745C67D-3EB2-4BFD-9BBB-E26DE55BE0DC}">
      <dgm:prSet/>
      <dgm:spPr/>
      <dgm:t>
        <a:bodyPr/>
        <a:lstStyle/>
        <a:p>
          <a:endParaRPr lang="en-US"/>
        </a:p>
      </dgm:t>
    </dgm:pt>
    <dgm:pt modelId="{C036AA56-F1AC-4501-9721-FFF1499256CE}" type="sibTrans" cxnId="{C745C67D-3EB2-4BFD-9BBB-E26DE55BE0DC}">
      <dgm:prSet/>
      <dgm:spPr/>
      <dgm:t>
        <a:bodyPr/>
        <a:lstStyle/>
        <a:p>
          <a:endParaRPr lang="en-US"/>
        </a:p>
      </dgm:t>
    </dgm:pt>
    <dgm:pt modelId="{B2962DF7-71EA-446D-B54C-3AE77B102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Q&amp;A</a:t>
          </a:r>
          <a:endParaRPr lang="en-US" dirty="0"/>
        </a:p>
      </dgm:t>
    </dgm:pt>
    <dgm:pt modelId="{AEE32445-0A72-4CB3-87AC-0AE366644B0F}" type="parTrans" cxnId="{C95714DE-94F7-4CFF-BCD3-53C8F963DCA2}">
      <dgm:prSet/>
      <dgm:spPr/>
      <dgm:t>
        <a:bodyPr/>
        <a:lstStyle/>
        <a:p>
          <a:endParaRPr lang="en-US"/>
        </a:p>
      </dgm:t>
    </dgm:pt>
    <dgm:pt modelId="{9B58A453-70DB-4111-9763-B8EAB54B750F}" type="sibTrans" cxnId="{C95714DE-94F7-4CFF-BCD3-53C8F963DCA2}">
      <dgm:prSet/>
      <dgm:spPr/>
      <dgm:t>
        <a:bodyPr/>
        <a:lstStyle/>
        <a:p>
          <a:endParaRPr lang="en-US"/>
        </a:p>
      </dgm:t>
    </dgm:pt>
    <dgm:pt modelId="{508F94C6-2B78-4652-8A3D-7DACED4B387E}" type="pres">
      <dgm:prSet presAssocID="{B2F82DC6-CE1A-43F5-884F-4103393F8F2D}" presName="root" presStyleCnt="0">
        <dgm:presLayoutVars>
          <dgm:dir/>
          <dgm:resizeHandles val="exact"/>
        </dgm:presLayoutVars>
      </dgm:prSet>
      <dgm:spPr/>
    </dgm:pt>
    <dgm:pt modelId="{F25A5138-49FB-44C4-AAA9-F322790D9453}" type="pres">
      <dgm:prSet presAssocID="{A04F6344-10FD-49E8-89D3-0674AE5FCAB3}" presName="compNode" presStyleCnt="0"/>
      <dgm:spPr/>
    </dgm:pt>
    <dgm:pt modelId="{824533CB-422B-416C-A91D-9886BB830621}" type="pres">
      <dgm:prSet presAssocID="{A04F6344-10FD-49E8-89D3-0674AE5FCAB3}" presName="bgRect" presStyleLbl="bgShp" presStyleIdx="0" presStyleCnt="7"/>
      <dgm:spPr/>
    </dgm:pt>
    <dgm:pt modelId="{01B21D27-4071-4286-9F2B-830E82695732}" type="pres">
      <dgm:prSet presAssocID="{A04F6344-10FD-49E8-89D3-0674AE5FCAB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AB5B164F-AFEA-49ED-87DF-DA3EBD86E99C}" type="pres">
      <dgm:prSet presAssocID="{A04F6344-10FD-49E8-89D3-0674AE5FCAB3}" presName="spaceRect" presStyleCnt="0"/>
      <dgm:spPr/>
    </dgm:pt>
    <dgm:pt modelId="{5F29BA6E-1D1B-4132-8E3B-3FF977F0EDB5}" type="pres">
      <dgm:prSet presAssocID="{A04F6344-10FD-49E8-89D3-0674AE5FCAB3}" presName="parTx" presStyleLbl="revTx" presStyleIdx="0" presStyleCnt="7">
        <dgm:presLayoutVars>
          <dgm:chMax val="0"/>
          <dgm:chPref val="0"/>
        </dgm:presLayoutVars>
      </dgm:prSet>
      <dgm:spPr/>
    </dgm:pt>
    <dgm:pt modelId="{211B2638-7194-4029-ADEC-04B3E13663BB}" type="pres">
      <dgm:prSet presAssocID="{F47638A1-9C18-45F4-AA18-AC67171B56B6}" presName="sibTrans" presStyleCnt="0"/>
      <dgm:spPr/>
    </dgm:pt>
    <dgm:pt modelId="{55E4AE63-D0BE-4C34-BEAE-9769873CD782}" type="pres">
      <dgm:prSet presAssocID="{856C3DF9-5CF4-4490-9341-6F7E2F5A4ADF}" presName="compNode" presStyleCnt="0"/>
      <dgm:spPr/>
    </dgm:pt>
    <dgm:pt modelId="{E340FD87-BA86-47B6-9F86-944DBDC4F240}" type="pres">
      <dgm:prSet presAssocID="{856C3DF9-5CF4-4490-9341-6F7E2F5A4ADF}" presName="bgRect" presStyleLbl="bgShp" presStyleIdx="1" presStyleCnt="7"/>
      <dgm:spPr/>
    </dgm:pt>
    <dgm:pt modelId="{3620ABB5-5C56-4E13-9A70-8453857D96E3}" type="pres">
      <dgm:prSet presAssocID="{856C3DF9-5CF4-4490-9341-6F7E2F5A4AD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34C2980-BA79-4B2A-AFA4-A5A4C57E5266}" type="pres">
      <dgm:prSet presAssocID="{856C3DF9-5CF4-4490-9341-6F7E2F5A4ADF}" presName="spaceRect" presStyleCnt="0"/>
      <dgm:spPr/>
    </dgm:pt>
    <dgm:pt modelId="{E67F35E8-F7FA-43AA-96A9-CFBC9FABDE6D}" type="pres">
      <dgm:prSet presAssocID="{856C3DF9-5CF4-4490-9341-6F7E2F5A4ADF}" presName="parTx" presStyleLbl="revTx" presStyleIdx="1" presStyleCnt="7">
        <dgm:presLayoutVars>
          <dgm:chMax val="0"/>
          <dgm:chPref val="0"/>
        </dgm:presLayoutVars>
      </dgm:prSet>
      <dgm:spPr/>
    </dgm:pt>
    <dgm:pt modelId="{61C68EA1-F42F-4672-AD8D-9970612D4A8D}" type="pres">
      <dgm:prSet presAssocID="{89120F8E-D82B-4A18-A8DD-62B7F1CB3DDE}" presName="sibTrans" presStyleCnt="0"/>
      <dgm:spPr/>
    </dgm:pt>
    <dgm:pt modelId="{BB3148C1-F6A9-4525-895F-98C474BD49A7}" type="pres">
      <dgm:prSet presAssocID="{EA1ACF0C-BC7C-4D79-B1F3-BBBD53561C41}" presName="compNode" presStyleCnt="0"/>
      <dgm:spPr/>
    </dgm:pt>
    <dgm:pt modelId="{43C29555-D34A-4AD3-A369-A56E36408CFD}" type="pres">
      <dgm:prSet presAssocID="{EA1ACF0C-BC7C-4D79-B1F3-BBBD53561C41}" presName="bgRect" presStyleLbl="bgShp" presStyleIdx="2" presStyleCnt="7"/>
      <dgm:spPr/>
    </dgm:pt>
    <dgm:pt modelId="{EDBA9FAA-8912-4C86-96DB-C59D377BBA2A}" type="pres">
      <dgm:prSet presAssocID="{EA1ACF0C-BC7C-4D79-B1F3-BBBD53561C4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6DBD86-19F8-420E-B05E-8F0908375B75}" type="pres">
      <dgm:prSet presAssocID="{EA1ACF0C-BC7C-4D79-B1F3-BBBD53561C41}" presName="spaceRect" presStyleCnt="0"/>
      <dgm:spPr/>
    </dgm:pt>
    <dgm:pt modelId="{3C79C124-451A-4054-88E3-BD1D1AE70342}" type="pres">
      <dgm:prSet presAssocID="{EA1ACF0C-BC7C-4D79-B1F3-BBBD53561C41}" presName="parTx" presStyleLbl="revTx" presStyleIdx="2" presStyleCnt="7">
        <dgm:presLayoutVars>
          <dgm:chMax val="0"/>
          <dgm:chPref val="0"/>
        </dgm:presLayoutVars>
      </dgm:prSet>
      <dgm:spPr/>
    </dgm:pt>
    <dgm:pt modelId="{E3901F6A-11E0-4D2A-BF4A-E29BFF14BA26}" type="pres">
      <dgm:prSet presAssocID="{5BE16ED3-C427-405A-AAC1-EDBD4A357596}" presName="sibTrans" presStyleCnt="0"/>
      <dgm:spPr/>
    </dgm:pt>
    <dgm:pt modelId="{4C99E4CD-0181-43CB-B258-44FCC43B52CF}" type="pres">
      <dgm:prSet presAssocID="{073A307A-7B10-4EFE-9B10-42C262A2AFB2}" presName="compNode" presStyleCnt="0"/>
      <dgm:spPr/>
    </dgm:pt>
    <dgm:pt modelId="{ABD9F202-0270-462F-A996-1AAC1D40DB00}" type="pres">
      <dgm:prSet presAssocID="{073A307A-7B10-4EFE-9B10-42C262A2AFB2}" presName="bgRect" presStyleLbl="bgShp" presStyleIdx="3" presStyleCnt="7"/>
      <dgm:spPr/>
    </dgm:pt>
    <dgm:pt modelId="{E932162F-B916-4F5E-A257-0657D2A70955}" type="pres">
      <dgm:prSet presAssocID="{073A307A-7B10-4EFE-9B10-42C262A2AFB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8F0EE3C-A17E-4EC8-80D1-CB07CFFDA1A9}" type="pres">
      <dgm:prSet presAssocID="{073A307A-7B10-4EFE-9B10-42C262A2AFB2}" presName="spaceRect" presStyleCnt="0"/>
      <dgm:spPr/>
    </dgm:pt>
    <dgm:pt modelId="{E2D78FF8-0429-49CD-BC6B-9DD616A1AE2C}" type="pres">
      <dgm:prSet presAssocID="{073A307A-7B10-4EFE-9B10-42C262A2AFB2}" presName="parTx" presStyleLbl="revTx" presStyleIdx="3" presStyleCnt="7">
        <dgm:presLayoutVars>
          <dgm:chMax val="0"/>
          <dgm:chPref val="0"/>
        </dgm:presLayoutVars>
      </dgm:prSet>
      <dgm:spPr/>
    </dgm:pt>
    <dgm:pt modelId="{ECC212EC-7668-48A9-922E-0A07510F5FF3}" type="pres">
      <dgm:prSet presAssocID="{AECC169F-0E05-4B47-8A32-65AA7B56BD1B}" presName="sibTrans" presStyleCnt="0"/>
      <dgm:spPr/>
    </dgm:pt>
    <dgm:pt modelId="{7C7BDD14-1050-4B5F-918D-9F79A1ED52E5}" type="pres">
      <dgm:prSet presAssocID="{1D367569-C904-4793-8F86-0F6D520F3AA8}" presName="compNode" presStyleCnt="0"/>
      <dgm:spPr/>
    </dgm:pt>
    <dgm:pt modelId="{AF60C6FA-3712-4EDF-9CBF-122C3D57CEC9}" type="pres">
      <dgm:prSet presAssocID="{1D367569-C904-4793-8F86-0F6D520F3AA8}" presName="bgRect" presStyleLbl="bgShp" presStyleIdx="4" presStyleCnt="7"/>
      <dgm:spPr/>
    </dgm:pt>
    <dgm:pt modelId="{C1C56A00-DE7B-4823-AC04-7F145C0FA5F1}" type="pres">
      <dgm:prSet presAssocID="{1D367569-C904-4793-8F86-0F6D520F3AA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3CB88E3-F206-46A4-95BB-7F703AFCC85A}" type="pres">
      <dgm:prSet presAssocID="{1D367569-C904-4793-8F86-0F6D520F3AA8}" presName="spaceRect" presStyleCnt="0"/>
      <dgm:spPr/>
    </dgm:pt>
    <dgm:pt modelId="{B16F8644-DA42-45EC-A119-44496831D0CF}" type="pres">
      <dgm:prSet presAssocID="{1D367569-C904-4793-8F86-0F6D520F3AA8}" presName="parTx" presStyleLbl="revTx" presStyleIdx="4" presStyleCnt="7">
        <dgm:presLayoutVars>
          <dgm:chMax val="0"/>
          <dgm:chPref val="0"/>
        </dgm:presLayoutVars>
      </dgm:prSet>
      <dgm:spPr/>
    </dgm:pt>
    <dgm:pt modelId="{38CA7A5C-5BBB-441C-8688-1D37480C763C}" type="pres">
      <dgm:prSet presAssocID="{61F15289-9A61-4754-8485-5B18DE390459}" presName="sibTrans" presStyleCnt="0"/>
      <dgm:spPr/>
    </dgm:pt>
    <dgm:pt modelId="{6463EBD4-514E-4578-BC37-C9CF8818444D}" type="pres">
      <dgm:prSet presAssocID="{A2BB0CC8-5AB6-4E20-9DCB-DACCDE282E18}" presName="compNode" presStyleCnt="0"/>
      <dgm:spPr/>
    </dgm:pt>
    <dgm:pt modelId="{77D867A0-8FFB-40FE-9C87-BBE69F1D983E}" type="pres">
      <dgm:prSet presAssocID="{A2BB0CC8-5AB6-4E20-9DCB-DACCDE282E18}" presName="bgRect" presStyleLbl="bgShp" presStyleIdx="5" presStyleCnt="7"/>
      <dgm:spPr/>
    </dgm:pt>
    <dgm:pt modelId="{0D1919A0-8631-4F6B-B89B-A3DAC99E5A80}" type="pres">
      <dgm:prSet presAssocID="{A2BB0CC8-5AB6-4E20-9DCB-DACCDE282E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39E0D90-27D6-45FD-95A1-0A0FCA5D7D2B}" type="pres">
      <dgm:prSet presAssocID="{A2BB0CC8-5AB6-4E20-9DCB-DACCDE282E18}" presName="spaceRect" presStyleCnt="0"/>
      <dgm:spPr/>
    </dgm:pt>
    <dgm:pt modelId="{642827F2-F354-4EC8-8A62-0374680ADD1A}" type="pres">
      <dgm:prSet presAssocID="{A2BB0CC8-5AB6-4E20-9DCB-DACCDE282E18}" presName="parTx" presStyleLbl="revTx" presStyleIdx="5" presStyleCnt="7">
        <dgm:presLayoutVars>
          <dgm:chMax val="0"/>
          <dgm:chPref val="0"/>
        </dgm:presLayoutVars>
      </dgm:prSet>
      <dgm:spPr/>
    </dgm:pt>
    <dgm:pt modelId="{23F591CC-29D3-4EA3-A1FC-F8DB1F761FE3}" type="pres">
      <dgm:prSet presAssocID="{C036AA56-F1AC-4501-9721-FFF1499256CE}" presName="sibTrans" presStyleCnt="0"/>
      <dgm:spPr/>
    </dgm:pt>
    <dgm:pt modelId="{6AFB374B-456A-4845-B7B4-5E4FC7AB970B}" type="pres">
      <dgm:prSet presAssocID="{B2962DF7-71EA-446D-B54C-3AE77B102AE5}" presName="compNode" presStyleCnt="0"/>
      <dgm:spPr/>
    </dgm:pt>
    <dgm:pt modelId="{1F5CFDF2-E7DA-490A-B740-B61DD0BD950E}" type="pres">
      <dgm:prSet presAssocID="{B2962DF7-71EA-446D-B54C-3AE77B102AE5}" presName="bgRect" presStyleLbl="bgShp" presStyleIdx="6" presStyleCnt="7"/>
      <dgm:spPr/>
    </dgm:pt>
    <dgm:pt modelId="{78A2EDB6-82C2-40AB-AC33-6E92B82CAB5A}" type="pres">
      <dgm:prSet presAssocID="{B2962DF7-71EA-446D-B54C-3AE77B102AE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E683655-F905-48B0-AE4F-10A3EF404215}" type="pres">
      <dgm:prSet presAssocID="{B2962DF7-71EA-446D-B54C-3AE77B102AE5}" presName="spaceRect" presStyleCnt="0"/>
      <dgm:spPr/>
    </dgm:pt>
    <dgm:pt modelId="{A00524FA-EEE0-4385-AA26-BC4DC820C286}" type="pres">
      <dgm:prSet presAssocID="{B2962DF7-71EA-446D-B54C-3AE77B102AE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A3FDD11-73BE-48B5-9259-6B40F9BEA2B0}" type="presOf" srcId="{EA1ACF0C-BC7C-4D79-B1F3-BBBD53561C41}" destId="{3C79C124-451A-4054-88E3-BD1D1AE70342}" srcOrd="0" destOrd="0" presId="urn:microsoft.com/office/officeart/2018/2/layout/IconVerticalSolidList"/>
    <dgm:cxn modelId="{A59A9B12-188C-41A8-8C11-069C7D2016C1}" type="presOf" srcId="{B2F82DC6-CE1A-43F5-884F-4103393F8F2D}" destId="{508F94C6-2B78-4652-8A3D-7DACED4B387E}" srcOrd="0" destOrd="0" presId="urn:microsoft.com/office/officeart/2018/2/layout/IconVerticalSolidList"/>
    <dgm:cxn modelId="{57F6CE28-9483-420C-BE0C-7EFD714442FF}" type="presOf" srcId="{1D367569-C904-4793-8F86-0F6D520F3AA8}" destId="{B16F8644-DA42-45EC-A119-44496831D0CF}" srcOrd="0" destOrd="0" presId="urn:microsoft.com/office/officeart/2018/2/layout/IconVerticalSolidList"/>
    <dgm:cxn modelId="{F43C0832-DFE1-488B-B8D9-97D17B5CB91E}" srcId="{B2F82DC6-CE1A-43F5-884F-4103393F8F2D}" destId="{856C3DF9-5CF4-4490-9341-6F7E2F5A4ADF}" srcOrd="1" destOrd="0" parTransId="{91960696-72FA-45C1-86AF-CD2D2B9895B5}" sibTransId="{89120F8E-D82B-4A18-A8DD-62B7F1CB3DDE}"/>
    <dgm:cxn modelId="{BBA2FF59-9B73-4153-8086-2FEDD79784D0}" type="presOf" srcId="{073A307A-7B10-4EFE-9B10-42C262A2AFB2}" destId="{E2D78FF8-0429-49CD-BC6B-9DD616A1AE2C}" srcOrd="0" destOrd="0" presId="urn:microsoft.com/office/officeart/2018/2/layout/IconVerticalSolidList"/>
    <dgm:cxn modelId="{0154EC5E-5378-485A-AD71-FBF720FEC390}" srcId="{B2F82DC6-CE1A-43F5-884F-4103393F8F2D}" destId="{EA1ACF0C-BC7C-4D79-B1F3-BBBD53561C41}" srcOrd="2" destOrd="0" parTransId="{F244450E-78A6-43AF-A593-4C6219EC64EC}" sibTransId="{5BE16ED3-C427-405A-AAC1-EDBD4A357596}"/>
    <dgm:cxn modelId="{3B3A4860-39A9-4EF5-B333-6AB328E6871E}" srcId="{B2F82DC6-CE1A-43F5-884F-4103393F8F2D}" destId="{1D367569-C904-4793-8F86-0F6D520F3AA8}" srcOrd="4" destOrd="0" parTransId="{7AB2C102-C79F-4F79-A87C-A4102BC9282A}" sibTransId="{61F15289-9A61-4754-8485-5B18DE390459}"/>
    <dgm:cxn modelId="{7D8BA86F-3471-4F31-A843-477F400FAF44}" type="presOf" srcId="{856C3DF9-5CF4-4490-9341-6F7E2F5A4ADF}" destId="{E67F35E8-F7FA-43AA-96A9-CFBC9FABDE6D}" srcOrd="0" destOrd="0" presId="urn:microsoft.com/office/officeart/2018/2/layout/IconVerticalSolidList"/>
    <dgm:cxn modelId="{C745C67D-3EB2-4BFD-9BBB-E26DE55BE0DC}" srcId="{B2F82DC6-CE1A-43F5-884F-4103393F8F2D}" destId="{A2BB0CC8-5AB6-4E20-9DCB-DACCDE282E18}" srcOrd="5" destOrd="0" parTransId="{B9FF26B9-F471-459E-AB27-2F5BBDF41F63}" sibTransId="{C036AA56-F1AC-4501-9721-FFF1499256CE}"/>
    <dgm:cxn modelId="{394EDAC8-FF90-40AC-B84B-524BD0B17ADC}" srcId="{B2F82DC6-CE1A-43F5-884F-4103393F8F2D}" destId="{073A307A-7B10-4EFE-9B10-42C262A2AFB2}" srcOrd="3" destOrd="0" parTransId="{E78E779B-7D8B-4EE0-87CD-733CF66E3533}" sibTransId="{AECC169F-0E05-4B47-8A32-65AA7B56BD1B}"/>
    <dgm:cxn modelId="{1D666BCA-2E08-4745-95D3-C40DC01CFD3D}" srcId="{B2F82DC6-CE1A-43F5-884F-4103393F8F2D}" destId="{A04F6344-10FD-49E8-89D3-0674AE5FCAB3}" srcOrd="0" destOrd="0" parTransId="{FFD0059B-A2D1-434B-A23F-E953E0AB0703}" sibTransId="{F47638A1-9C18-45F4-AA18-AC67171B56B6}"/>
    <dgm:cxn modelId="{0F9761D5-EFE9-4278-9A76-BC4CF85E663E}" type="presOf" srcId="{A04F6344-10FD-49E8-89D3-0674AE5FCAB3}" destId="{5F29BA6E-1D1B-4132-8E3B-3FF977F0EDB5}" srcOrd="0" destOrd="0" presId="urn:microsoft.com/office/officeart/2018/2/layout/IconVerticalSolidList"/>
    <dgm:cxn modelId="{5015C6D5-9B8F-4EA0-BFDB-CE81E90844B2}" type="presOf" srcId="{A2BB0CC8-5AB6-4E20-9DCB-DACCDE282E18}" destId="{642827F2-F354-4EC8-8A62-0374680ADD1A}" srcOrd="0" destOrd="0" presId="urn:microsoft.com/office/officeart/2018/2/layout/IconVerticalSolidList"/>
    <dgm:cxn modelId="{C95714DE-94F7-4CFF-BCD3-53C8F963DCA2}" srcId="{B2F82DC6-CE1A-43F5-884F-4103393F8F2D}" destId="{B2962DF7-71EA-446D-B54C-3AE77B102AE5}" srcOrd="6" destOrd="0" parTransId="{AEE32445-0A72-4CB3-87AC-0AE366644B0F}" sibTransId="{9B58A453-70DB-4111-9763-B8EAB54B750F}"/>
    <dgm:cxn modelId="{BAD494DF-0D8E-4318-B257-B0AFDD97413F}" type="presOf" srcId="{B2962DF7-71EA-446D-B54C-3AE77B102AE5}" destId="{A00524FA-EEE0-4385-AA26-BC4DC820C286}" srcOrd="0" destOrd="0" presId="urn:microsoft.com/office/officeart/2018/2/layout/IconVerticalSolidList"/>
    <dgm:cxn modelId="{27766966-EDE9-4519-99EA-15BC141C9F72}" type="presParOf" srcId="{508F94C6-2B78-4652-8A3D-7DACED4B387E}" destId="{F25A5138-49FB-44C4-AAA9-F322790D9453}" srcOrd="0" destOrd="0" presId="urn:microsoft.com/office/officeart/2018/2/layout/IconVerticalSolidList"/>
    <dgm:cxn modelId="{CD645DEE-ACAD-46E7-B321-B565836CAA22}" type="presParOf" srcId="{F25A5138-49FB-44C4-AAA9-F322790D9453}" destId="{824533CB-422B-416C-A91D-9886BB830621}" srcOrd="0" destOrd="0" presId="urn:microsoft.com/office/officeart/2018/2/layout/IconVerticalSolidList"/>
    <dgm:cxn modelId="{F2003074-F493-4CDB-9D29-29C79A4A4708}" type="presParOf" srcId="{F25A5138-49FB-44C4-AAA9-F322790D9453}" destId="{01B21D27-4071-4286-9F2B-830E82695732}" srcOrd="1" destOrd="0" presId="urn:microsoft.com/office/officeart/2018/2/layout/IconVerticalSolidList"/>
    <dgm:cxn modelId="{078C1080-64A4-41A5-9FD7-482E46A1FABE}" type="presParOf" srcId="{F25A5138-49FB-44C4-AAA9-F322790D9453}" destId="{AB5B164F-AFEA-49ED-87DF-DA3EBD86E99C}" srcOrd="2" destOrd="0" presId="urn:microsoft.com/office/officeart/2018/2/layout/IconVerticalSolidList"/>
    <dgm:cxn modelId="{0CFFBA18-91F4-4797-B7A6-DB75A4AC7152}" type="presParOf" srcId="{F25A5138-49FB-44C4-AAA9-F322790D9453}" destId="{5F29BA6E-1D1B-4132-8E3B-3FF977F0EDB5}" srcOrd="3" destOrd="0" presId="urn:microsoft.com/office/officeart/2018/2/layout/IconVerticalSolidList"/>
    <dgm:cxn modelId="{90FE6C24-D575-4642-8006-114A13053457}" type="presParOf" srcId="{508F94C6-2B78-4652-8A3D-7DACED4B387E}" destId="{211B2638-7194-4029-ADEC-04B3E13663BB}" srcOrd="1" destOrd="0" presId="urn:microsoft.com/office/officeart/2018/2/layout/IconVerticalSolidList"/>
    <dgm:cxn modelId="{C829C1F2-675F-4E20-A939-28E9A62CCE78}" type="presParOf" srcId="{508F94C6-2B78-4652-8A3D-7DACED4B387E}" destId="{55E4AE63-D0BE-4C34-BEAE-9769873CD782}" srcOrd="2" destOrd="0" presId="urn:microsoft.com/office/officeart/2018/2/layout/IconVerticalSolidList"/>
    <dgm:cxn modelId="{0F78E0E9-6A46-469A-BECC-482C925506D1}" type="presParOf" srcId="{55E4AE63-D0BE-4C34-BEAE-9769873CD782}" destId="{E340FD87-BA86-47B6-9F86-944DBDC4F240}" srcOrd="0" destOrd="0" presId="urn:microsoft.com/office/officeart/2018/2/layout/IconVerticalSolidList"/>
    <dgm:cxn modelId="{4DB155ED-2D6B-4F09-AEDC-E3DDCEAD536F}" type="presParOf" srcId="{55E4AE63-D0BE-4C34-BEAE-9769873CD782}" destId="{3620ABB5-5C56-4E13-9A70-8453857D96E3}" srcOrd="1" destOrd="0" presId="urn:microsoft.com/office/officeart/2018/2/layout/IconVerticalSolidList"/>
    <dgm:cxn modelId="{CFAE58B1-CAD9-497E-8946-37B9652B87A5}" type="presParOf" srcId="{55E4AE63-D0BE-4C34-BEAE-9769873CD782}" destId="{A34C2980-BA79-4B2A-AFA4-A5A4C57E5266}" srcOrd="2" destOrd="0" presId="urn:microsoft.com/office/officeart/2018/2/layout/IconVerticalSolidList"/>
    <dgm:cxn modelId="{1EEFEC49-AC76-4BBE-A22D-06AFAF8BF787}" type="presParOf" srcId="{55E4AE63-D0BE-4C34-BEAE-9769873CD782}" destId="{E67F35E8-F7FA-43AA-96A9-CFBC9FABDE6D}" srcOrd="3" destOrd="0" presId="urn:microsoft.com/office/officeart/2018/2/layout/IconVerticalSolidList"/>
    <dgm:cxn modelId="{E08134C5-0083-4C2E-ADD1-784017D54954}" type="presParOf" srcId="{508F94C6-2B78-4652-8A3D-7DACED4B387E}" destId="{61C68EA1-F42F-4672-AD8D-9970612D4A8D}" srcOrd="3" destOrd="0" presId="urn:microsoft.com/office/officeart/2018/2/layout/IconVerticalSolidList"/>
    <dgm:cxn modelId="{60DCB618-6E26-4A64-843C-BC52187CD3AD}" type="presParOf" srcId="{508F94C6-2B78-4652-8A3D-7DACED4B387E}" destId="{BB3148C1-F6A9-4525-895F-98C474BD49A7}" srcOrd="4" destOrd="0" presId="urn:microsoft.com/office/officeart/2018/2/layout/IconVerticalSolidList"/>
    <dgm:cxn modelId="{81E04F50-A6CE-4F7D-A87C-E11191955FD5}" type="presParOf" srcId="{BB3148C1-F6A9-4525-895F-98C474BD49A7}" destId="{43C29555-D34A-4AD3-A369-A56E36408CFD}" srcOrd="0" destOrd="0" presId="urn:microsoft.com/office/officeart/2018/2/layout/IconVerticalSolidList"/>
    <dgm:cxn modelId="{28208864-9B6A-4C8C-B650-B7820EE44205}" type="presParOf" srcId="{BB3148C1-F6A9-4525-895F-98C474BD49A7}" destId="{EDBA9FAA-8912-4C86-96DB-C59D377BBA2A}" srcOrd="1" destOrd="0" presId="urn:microsoft.com/office/officeart/2018/2/layout/IconVerticalSolidList"/>
    <dgm:cxn modelId="{DB38DF2C-4232-4E22-BBA7-2BA47D7F5ED6}" type="presParOf" srcId="{BB3148C1-F6A9-4525-895F-98C474BD49A7}" destId="{A16DBD86-19F8-420E-B05E-8F0908375B75}" srcOrd="2" destOrd="0" presId="urn:microsoft.com/office/officeart/2018/2/layout/IconVerticalSolidList"/>
    <dgm:cxn modelId="{8D75071F-E338-40A6-90A6-E48FF60CB986}" type="presParOf" srcId="{BB3148C1-F6A9-4525-895F-98C474BD49A7}" destId="{3C79C124-451A-4054-88E3-BD1D1AE70342}" srcOrd="3" destOrd="0" presId="urn:microsoft.com/office/officeart/2018/2/layout/IconVerticalSolidList"/>
    <dgm:cxn modelId="{9CE6D7FC-774B-4E5A-9B54-220F6C0D84D0}" type="presParOf" srcId="{508F94C6-2B78-4652-8A3D-7DACED4B387E}" destId="{E3901F6A-11E0-4D2A-BF4A-E29BFF14BA26}" srcOrd="5" destOrd="0" presId="urn:microsoft.com/office/officeart/2018/2/layout/IconVerticalSolidList"/>
    <dgm:cxn modelId="{1AA4E84A-4C78-4581-B603-BFF4DF98500A}" type="presParOf" srcId="{508F94C6-2B78-4652-8A3D-7DACED4B387E}" destId="{4C99E4CD-0181-43CB-B258-44FCC43B52CF}" srcOrd="6" destOrd="0" presId="urn:microsoft.com/office/officeart/2018/2/layout/IconVerticalSolidList"/>
    <dgm:cxn modelId="{86B3045B-E8BD-4A47-BFE0-CFE110B11F71}" type="presParOf" srcId="{4C99E4CD-0181-43CB-B258-44FCC43B52CF}" destId="{ABD9F202-0270-462F-A996-1AAC1D40DB00}" srcOrd="0" destOrd="0" presId="urn:microsoft.com/office/officeart/2018/2/layout/IconVerticalSolidList"/>
    <dgm:cxn modelId="{B10D9320-C150-45ED-A113-A7A769A87587}" type="presParOf" srcId="{4C99E4CD-0181-43CB-B258-44FCC43B52CF}" destId="{E932162F-B916-4F5E-A257-0657D2A70955}" srcOrd="1" destOrd="0" presId="urn:microsoft.com/office/officeart/2018/2/layout/IconVerticalSolidList"/>
    <dgm:cxn modelId="{F37A0250-F5CD-42F3-A32C-3098195E4F2C}" type="presParOf" srcId="{4C99E4CD-0181-43CB-B258-44FCC43B52CF}" destId="{F8F0EE3C-A17E-4EC8-80D1-CB07CFFDA1A9}" srcOrd="2" destOrd="0" presId="urn:microsoft.com/office/officeart/2018/2/layout/IconVerticalSolidList"/>
    <dgm:cxn modelId="{E351AE99-FB33-47CE-9CA9-EDD731334108}" type="presParOf" srcId="{4C99E4CD-0181-43CB-B258-44FCC43B52CF}" destId="{E2D78FF8-0429-49CD-BC6B-9DD616A1AE2C}" srcOrd="3" destOrd="0" presId="urn:microsoft.com/office/officeart/2018/2/layout/IconVerticalSolidList"/>
    <dgm:cxn modelId="{07E8B383-11AC-4B44-A7B0-D7A6DD0E809D}" type="presParOf" srcId="{508F94C6-2B78-4652-8A3D-7DACED4B387E}" destId="{ECC212EC-7668-48A9-922E-0A07510F5FF3}" srcOrd="7" destOrd="0" presId="urn:microsoft.com/office/officeart/2018/2/layout/IconVerticalSolidList"/>
    <dgm:cxn modelId="{CDF4E376-EFA5-4724-9504-F43950B766CF}" type="presParOf" srcId="{508F94C6-2B78-4652-8A3D-7DACED4B387E}" destId="{7C7BDD14-1050-4B5F-918D-9F79A1ED52E5}" srcOrd="8" destOrd="0" presId="urn:microsoft.com/office/officeart/2018/2/layout/IconVerticalSolidList"/>
    <dgm:cxn modelId="{7D650596-A602-460D-93AF-6C9027251849}" type="presParOf" srcId="{7C7BDD14-1050-4B5F-918D-9F79A1ED52E5}" destId="{AF60C6FA-3712-4EDF-9CBF-122C3D57CEC9}" srcOrd="0" destOrd="0" presId="urn:microsoft.com/office/officeart/2018/2/layout/IconVerticalSolidList"/>
    <dgm:cxn modelId="{E590A569-7EFF-43B0-B238-8BA910DD4C4D}" type="presParOf" srcId="{7C7BDD14-1050-4B5F-918D-9F79A1ED52E5}" destId="{C1C56A00-DE7B-4823-AC04-7F145C0FA5F1}" srcOrd="1" destOrd="0" presId="urn:microsoft.com/office/officeart/2018/2/layout/IconVerticalSolidList"/>
    <dgm:cxn modelId="{0EE50AD5-66A1-480B-B5B3-6ACAA02D7162}" type="presParOf" srcId="{7C7BDD14-1050-4B5F-918D-9F79A1ED52E5}" destId="{83CB88E3-F206-46A4-95BB-7F703AFCC85A}" srcOrd="2" destOrd="0" presId="urn:microsoft.com/office/officeart/2018/2/layout/IconVerticalSolidList"/>
    <dgm:cxn modelId="{8F4E5FE1-0862-48ED-AD6B-DE3B373AFF9B}" type="presParOf" srcId="{7C7BDD14-1050-4B5F-918D-9F79A1ED52E5}" destId="{B16F8644-DA42-45EC-A119-44496831D0CF}" srcOrd="3" destOrd="0" presId="urn:microsoft.com/office/officeart/2018/2/layout/IconVerticalSolidList"/>
    <dgm:cxn modelId="{01DFC89D-9014-4E7F-95F3-D814D1D4A518}" type="presParOf" srcId="{508F94C6-2B78-4652-8A3D-7DACED4B387E}" destId="{38CA7A5C-5BBB-441C-8688-1D37480C763C}" srcOrd="9" destOrd="0" presId="urn:microsoft.com/office/officeart/2018/2/layout/IconVerticalSolidList"/>
    <dgm:cxn modelId="{7F40FAB9-D9F4-4EA6-A844-C1E1D576981E}" type="presParOf" srcId="{508F94C6-2B78-4652-8A3D-7DACED4B387E}" destId="{6463EBD4-514E-4578-BC37-C9CF8818444D}" srcOrd="10" destOrd="0" presId="urn:microsoft.com/office/officeart/2018/2/layout/IconVerticalSolidList"/>
    <dgm:cxn modelId="{8684C3FD-EF35-4354-B07D-A0F505442570}" type="presParOf" srcId="{6463EBD4-514E-4578-BC37-C9CF8818444D}" destId="{77D867A0-8FFB-40FE-9C87-BBE69F1D983E}" srcOrd="0" destOrd="0" presId="urn:microsoft.com/office/officeart/2018/2/layout/IconVerticalSolidList"/>
    <dgm:cxn modelId="{3F4CF60B-28A7-4FEB-AC0D-7F2A847AEA01}" type="presParOf" srcId="{6463EBD4-514E-4578-BC37-C9CF8818444D}" destId="{0D1919A0-8631-4F6B-B89B-A3DAC99E5A80}" srcOrd="1" destOrd="0" presId="urn:microsoft.com/office/officeart/2018/2/layout/IconVerticalSolidList"/>
    <dgm:cxn modelId="{6B16069B-5937-4C53-9226-C96C059D95ED}" type="presParOf" srcId="{6463EBD4-514E-4578-BC37-C9CF8818444D}" destId="{739E0D90-27D6-45FD-95A1-0A0FCA5D7D2B}" srcOrd="2" destOrd="0" presId="urn:microsoft.com/office/officeart/2018/2/layout/IconVerticalSolidList"/>
    <dgm:cxn modelId="{3AD6AED4-E244-4309-A5C4-AEAB00E15C56}" type="presParOf" srcId="{6463EBD4-514E-4578-BC37-C9CF8818444D}" destId="{642827F2-F354-4EC8-8A62-0374680ADD1A}" srcOrd="3" destOrd="0" presId="urn:microsoft.com/office/officeart/2018/2/layout/IconVerticalSolidList"/>
    <dgm:cxn modelId="{5E6D3214-80CB-4941-B8A5-50E661E12876}" type="presParOf" srcId="{508F94C6-2B78-4652-8A3D-7DACED4B387E}" destId="{23F591CC-29D3-4EA3-A1FC-F8DB1F761FE3}" srcOrd="11" destOrd="0" presId="urn:microsoft.com/office/officeart/2018/2/layout/IconVerticalSolidList"/>
    <dgm:cxn modelId="{15C82858-0C31-4E09-B3C3-712CD6FB461C}" type="presParOf" srcId="{508F94C6-2B78-4652-8A3D-7DACED4B387E}" destId="{6AFB374B-456A-4845-B7B4-5E4FC7AB970B}" srcOrd="12" destOrd="0" presId="urn:microsoft.com/office/officeart/2018/2/layout/IconVerticalSolidList"/>
    <dgm:cxn modelId="{3A70C335-B183-4724-B00E-0CD3B89D1050}" type="presParOf" srcId="{6AFB374B-456A-4845-B7B4-5E4FC7AB970B}" destId="{1F5CFDF2-E7DA-490A-B740-B61DD0BD950E}" srcOrd="0" destOrd="0" presId="urn:microsoft.com/office/officeart/2018/2/layout/IconVerticalSolidList"/>
    <dgm:cxn modelId="{78E0C266-D064-4438-822F-B18F930CFD39}" type="presParOf" srcId="{6AFB374B-456A-4845-B7B4-5E4FC7AB970B}" destId="{78A2EDB6-82C2-40AB-AC33-6E92B82CAB5A}" srcOrd="1" destOrd="0" presId="urn:microsoft.com/office/officeart/2018/2/layout/IconVerticalSolidList"/>
    <dgm:cxn modelId="{FDD0EFC7-B520-4C92-B1FA-7BBEFC6E7E5A}" type="presParOf" srcId="{6AFB374B-456A-4845-B7B4-5E4FC7AB970B}" destId="{4E683655-F905-48B0-AE4F-10A3EF404215}" srcOrd="2" destOrd="0" presId="urn:microsoft.com/office/officeart/2018/2/layout/IconVerticalSolidList"/>
    <dgm:cxn modelId="{5583409D-9201-4F6E-A07E-B8CF2B3EB8C7}" type="presParOf" srcId="{6AFB374B-456A-4845-B7B4-5E4FC7AB970B}" destId="{A00524FA-EEE0-4385-AA26-BC4DC820C2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B9057-77D9-4C36-B97C-43D2369A1F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3CF8BB-3E82-4AD9-85BC-C3CD8FF1E38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Yellow Cab </a:t>
          </a:r>
        </a:p>
      </dgm:t>
    </dgm:pt>
    <dgm:pt modelId="{8B20D796-7C9B-41E9-8449-A8139FED898E}" type="parTrans" cxnId="{BA607F70-B08F-48F7-AEF4-CB1DCC498C0F}">
      <dgm:prSet/>
      <dgm:spPr/>
      <dgm:t>
        <a:bodyPr/>
        <a:lstStyle/>
        <a:p>
          <a:endParaRPr lang="en-US"/>
        </a:p>
      </dgm:t>
    </dgm:pt>
    <dgm:pt modelId="{73BEC698-3A83-4147-9616-2CDA5A863D20}" type="sibTrans" cxnId="{BA607F70-B08F-48F7-AEF4-CB1DCC498C0F}">
      <dgm:prSet/>
      <dgm:spPr/>
      <dgm:t>
        <a:bodyPr/>
        <a:lstStyle/>
        <a:p>
          <a:endParaRPr lang="en-US"/>
        </a:p>
      </dgm:t>
    </dgm:pt>
    <dgm:pt modelId="{6A22559F-53E8-44E8-A559-240594D4514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Pizza </a:t>
          </a:r>
        </a:p>
      </dgm:t>
    </dgm:pt>
    <dgm:pt modelId="{36C76035-AA37-4EE4-B941-B88A09A75A82}" type="parTrans" cxnId="{02C3A55C-75AB-4E7C-BA30-CAF7A097BE2D}">
      <dgm:prSet/>
      <dgm:spPr/>
      <dgm:t>
        <a:bodyPr/>
        <a:lstStyle/>
        <a:p>
          <a:endParaRPr lang="en-US"/>
        </a:p>
      </dgm:t>
    </dgm:pt>
    <dgm:pt modelId="{8A012586-143A-4B8E-9BCC-D64044DEC1E5}" type="sibTrans" cxnId="{02C3A55C-75AB-4E7C-BA30-CAF7A097BE2D}">
      <dgm:prSet/>
      <dgm:spPr/>
      <dgm:t>
        <a:bodyPr/>
        <a:lstStyle/>
        <a:p>
          <a:endParaRPr lang="en-US"/>
        </a:p>
      </dgm:t>
    </dgm:pt>
    <dgm:pt modelId="{A18E54DC-791E-4544-94B2-FC88248524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Broadway Show </a:t>
          </a:r>
        </a:p>
      </dgm:t>
    </dgm:pt>
    <dgm:pt modelId="{E91BFA15-ABA9-4712-B4BC-FF5730DFDA9C}" type="parTrans" cxnId="{07D4BA01-7C36-4488-BA4E-35C57CA0ACB6}">
      <dgm:prSet/>
      <dgm:spPr/>
      <dgm:t>
        <a:bodyPr/>
        <a:lstStyle/>
        <a:p>
          <a:endParaRPr lang="en-US"/>
        </a:p>
      </dgm:t>
    </dgm:pt>
    <dgm:pt modelId="{7031D0A8-A537-4342-80E7-87604E5D459C}" type="sibTrans" cxnId="{07D4BA01-7C36-4488-BA4E-35C57CA0ACB6}">
      <dgm:prSet/>
      <dgm:spPr/>
      <dgm:t>
        <a:bodyPr/>
        <a:lstStyle/>
        <a:p>
          <a:endParaRPr lang="en-US"/>
        </a:p>
      </dgm:t>
    </dgm:pt>
    <dgm:pt modelId="{6B1A5DBD-6EAC-497D-8A41-D6AF4C1CC6C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Empire State Building</a:t>
          </a:r>
        </a:p>
      </dgm:t>
    </dgm:pt>
    <dgm:pt modelId="{0DA41FAB-7857-4B75-B02E-D48577D4B706}" type="parTrans" cxnId="{D96CD615-BD9E-4A08-9237-84AE0A7555F8}">
      <dgm:prSet/>
      <dgm:spPr/>
      <dgm:t>
        <a:bodyPr/>
        <a:lstStyle/>
        <a:p>
          <a:endParaRPr lang="en-US"/>
        </a:p>
      </dgm:t>
    </dgm:pt>
    <dgm:pt modelId="{2D5A94DC-0B51-4D74-9312-E46FDC21FEFA}" type="sibTrans" cxnId="{D96CD615-BD9E-4A08-9237-84AE0A7555F8}">
      <dgm:prSet/>
      <dgm:spPr/>
      <dgm:t>
        <a:bodyPr/>
        <a:lstStyle/>
        <a:p>
          <a:endParaRPr lang="en-US"/>
        </a:p>
      </dgm:t>
    </dgm:pt>
    <dgm:pt modelId="{C0EEC836-F9D0-4CA0-86F3-0FE3CAB50D06}" type="pres">
      <dgm:prSet presAssocID="{70EB9057-77D9-4C36-B97C-43D2369A1F33}" presName="root" presStyleCnt="0">
        <dgm:presLayoutVars>
          <dgm:dir/>
          <dgm:resizeHandles val="exact"/>
        </dgm:presLayoutVars>
      </dgm:prSet>
      <dgm:spPr/>
    </dgm:pt>
    <dgm:pt modelId="{F87FEEF4-CB3C-4214-B5C9-D8BCF493C798}" type="pres">
      <dgm:prSet presAssocID="{023CF8BB-3E82-4AD9-85BC-C3CD8FF1E382}" presName="compNode" presStyleCnt="0"/>
      <dgm:spPr/>
    </dgm:pt>
    <dgm:pt modelId="{A242047F-1672-428F-8834-090A7AF4F50C}" type="pres">
      <dgm:prSet presAssocID="{023CF8BB-3E82-4AD9-85BC-C3CD8FF1E382}" presName="iconBgRect" presStyleLbl="bgShp" presStyleIdx="0" presStyleCnt="4"/>
      <dgm:spPr/>
    </dgm:pt>
    <dgm:pt modelId="{EC61EEC2-EA79-4333-83D8-98FB84FA6B4F}" type="pres">
      <dgm:prSet presAssocID="{023CF8BB-3E82-4AD9-85BC-C3CD8FF1E3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553B4CB-FF5D-4271-A859-548DC9646B22}" type="pres">
      <dgm:prSet presAssocID="{023CF8BB-3E82-4AD9-85BC-C3CD8FF1E382}" presName="spaceRect" presStyleCnt="0"/>
      <dgm:spPr/>
    </dgm:pt>
    <dgm:pt modelId="{30223321-70C1-4F07-A13E-98830DFEB71C}" type="pres">
      <dgm:prSet presAssocID="{023CF8BB-3E82-4AD9-85BC-C3CD8FF1E382}" presName="textRect" presStyleLbl="revTx" presStyleIdx="0" presStyleCnt="4">
        <dgm:presLayoutVars>
          <dgm:chMax val="1"/>
          <dgm:chPref val="1"/>
        </dgm:presLayoutVars>
      </dgm:prSet>
      <dgm:spPr/>
    </dgm:pt>
    <dgm:pt modelId="{FCD3E556-C180-471E-870E-9CC6AA697CC3}" type="pres">
      <dgm:prSet presAssocID="{73BEC698-3A83-4147-9616-2CDA5A863D20}" presName="sibTrans" presStyleCnt="0"/>
      <dgm:spPr/>
    </dgm:pt>
    <dgm:pt modelId="{23C01519-633C-41BB-A429-091F8B9C61B5}" type="pres">
      <dgm:prSet presAssocID="{6A22559F-53E8-44E8-A559-240594D45146}" presName="compNode" presStyleCnt="0"/>
      <dgm:spPr/>
    </dgm:pt>
    <dgm:pt modelId="{E7566E6D-4250-49B2-A8CE-C345FFA1687E}" type="pres">
      <dgm:prSet presAssocID="{6A22559F-53E8-44E8-A559-240594D45146}" presName="iconBgRect" presStyleLbl="bgShp" presStyleIdx="1" presStyleCnt="4"/>
      <dgm:spPr/>
    </dgm:pt>
    <dgm:pt modelId="{CD23442A-437F-4069-81D4-EED42EF55C4D}" type="pres">
      <dgm:prSet presAssocID="{6A22559F-53E8-44E8-A559-240594D451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zza"/>
        </a:ext>
      </dgm:extLst>
    </dgm:pt>
    <dgm:pt modelId="{8481AF1F-E3BA-43C9-8C2F-64E164881F59}" type="pres">
      <dgm:prSet presAssocID="{6A22559F-53E8-44E8-A559-240594D45146}" presName="spaceRect" presStyleCnt="0"/>
      <dgm:spPr/>
    </dgm:pt>
    <dgm:pt modelId="{0D05410F-3E81-4B41-B32C-AFCB83E90065}" type="pres">
      <dgm:prSet presAssocID="{6A22559F-53E8-44E8-A559-240594D45146}" presName="textRect" presStyleLbl="revTx" presStyleIdx="1" presStyleCnt="4">
        <dgm:presLayoutVars>
          <dgm:chMax val="1"/>
          <dgm:chPref val="1"/>
        </dgm:presLayoutVars>
      </dgm:prSet>
      <dgm:spPr/>
    </dgm:pt>
    <dgm:pt modelId="{E1E119FD-8956-4D71-B9D0-1C347B9D1050}" type="pres">
      <dgm:prSet presAssocID="{8A012586-143A-4B8E-9BCC-D64044DEC1E5}" presName="sibTrans" presStyleCnt="0"/>
      <dgm:spPr/>
    </dgm:pt>
    <dgm:pt modelId="{E3A48376-B759-4BBA-8A0C-96ADC23CB54B}" type="pres">
      <dgm:prSet presAssocID="{A18E54DC-791E-4544-94B2-FC88248524E0}" presName="compNode" presStyleCnt="0"/>
      <dgm:spPr/>
    </dgm:pt>
    <dgm:pt modelId="{055AC671-1505-4419-8D89-5B7DB1AC794C}" type="pres">
      <dgm:prSet presAssocID="{A18E54DC-791E-4544-94B2-FC88248524E0}" presName="iconBgRect" presStyleLbl="bgShp" presStyleIdx="2" presStyleCnt="4"/>
      <dgm:spPr/>
    </dgm:pt>
    <dgm:pt modelId="{3E471B63-0BC1-4641-8894-B2F06AF581A2}" type="pres">
      <dgm:prSet presAssocID="{A18E54DC-791E-4544-94B2-FC88248524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A53897E-7A44-40D1-AE0E-207BE57DB2F4}" type="pres">
      <dgm:prSet presAssocID="{A18E54DC-791E-4544-94B2-FC88248524E0}" presName="spaceRect" presStyleCnt="0"/>
      <dgm:spPr/>
    </dgm:pt>
    <dgm:pt modelId="{BF68B9FF-6CC3-4415-8261-983085404448}" type="pres">
      <dgm:prSet presAssocID="{A18E54DC-791E-4544-94B2-FC88248524E0}" presName="textRect" presStyleLbl="revTx" presStyleIdx="2" presStyleCnt="4">
        <dgm:presLayoutVars>
          <dgm:chMax val="1"/>
          <dgm:chPref val="1"/>
        </dgm:presLayoutVars>
      </dgm:prSet>
      <dgm:spPr/>
    </dgm:pt>
    <dgm:pt modelId="{689DB982-BDD3-49DA-B063-D7C0E4392FB3}" type="pres">
      <dgm:prSet presAssocID="{7031D0A8-A537-4342-80E7-87604E5D459C}" presName="sibTrans" presStyleCnt="0"/>
      <dgm:spPr/>
    </dgm:pt>
    <dgm:pt modelId="{027B748C-4EE5-4B65-8B95-B5A32C340B5A}" type="pres">
      <dgm:prSet presAssocID="{6B1A5DBD-6EAC-497D-8A41-D6AF4C1CC6C7}" presName="compNode" presStyleCnt="0"/>
      <dgm:spPr/>
    </dgm:pt>
    <dgm:pt modelId="{2E13F462-C680-4AA6-9297-D036C49EA940}" type="pres">
      <dgm:prSet presAssocID="{6B1A5DBD-6EAC-497D-8A41-D6AF4C1CC6C7}" presName="iconBgRect" presStyleLbl="bgShp" presStyleIdx="3" presStyleCnt="4"/>
      <dgm:spPr/>
    </dgm:pt>
    <dgm:pt modelId="{A38702CC-4490-4494-91A2-1683D8CC9C5F}" type="pres">
      <dgm:prSet presAssocID="{6B1A5DBD-6EAC-497D-8A41-D6AF4C1CC6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CCEBA318-791C-47E7-B110-A9A1726B0A5E}" type="pres">
      <dgm:prSet presAssocID="{6B1A5DBD-6EAC-497D-8A41-D6AF4C1CC6C7}" presName="spaceRect" presStyleCnt="0"/>
      <dgm:spPr/>
    </dgm:pt>
    <dgm:pt modelId="{336C7B6B-03D4-469B-9C1E-353F350919A2}" type="pres">
      <dgm:prSet presAssocID="{6B1A5DBD-6EAC-497D-8A41-D6AF4C1CC6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D4BA01-7C36-4488-BA4E-35C57CA0ACB6}" srcId="{70EB9057-77D9-4C36-B97C-43D2369A1F33}" destId="{A18E54DC-791E-4544-94B2-FC88248524E0}" srcOrd="2" destOrd="0" parTransId="{E91BFA15-ABA9-4712-B4BC-FF5730DFDA9C}" sibTransId="{7031D0A8-A537-4342-80E7-87604E5D459C}"/>
    <dgm:cxn modelId="{4D769F0F-84AE-4CA4-B1E7-66930934729A}" type="presOf" srcId="{023CF8BB-3E82-4AD9-85BC-C3CD8FF1E382}" destId="{30223321-70C1-4F07-A13E-98830DFEB71C}" srcOrd="0" destOrd="0" presId="urn:microsoft.com/office/officeart/2018/5/layout/IconCircleLabelList"/>
    <dgm:cxn modelId="{D96CD615-BD9E-4A08-9237-84AE0A7555F8}" srcId="{70EB9057-77D9-4C36-B97C-43D2369A1F33}" destId="{6B1A5DBD-6EAC-497D-8A41-D6AF4C1CC6C7}" srcOrd="3" destOrd="0" parTransId="{0DA41FAB-7857-4B75-B02E-D48577D4B706}" sibTransId="{2D5A94DC-0B51-4D74-9312-E46FDC21FEFA}"/>
    <dgm:cxn modelId="{02C3A55C-75AB-4E7C-BA30-CAF7A097BE2D}" srcId="{70EB9057-77D9-4C36-B97C-43D2369A1F33}" destId="{6A22559F-53E8-44E8-A559-240594D45146}" srcOrd="1" destOrd="0" parTransId="{36C76035-AA37-4EE4-B941-B88A09A75A82}" sibTransId="{8A012586-143A-4B8E-9BCC-D64044DEC1E5}"/>
    <dgm:cxn modelId="{BA607F70-B08F-48F7-AEF4-CB1DCC498C0F}" srcId="{70EB9057-77D9-4C36-B97C-43D2369A1F33}" destId="{023CF8BB-3E82-4AD9-85BC-C3CD8FF1E382}" srcOrd="0" destOrd="0" parTransId="{8B20D796-7C9B-41E9-8449-A8139FED898E}" sibTransId="{73BEC698-3A83-4147-9616-2CDA5A863D20}"/>
    <dgm:cxn modelId="{E0C1DA70-5674-47CC-987B-95C4CB43FCAD}" type="presOf" srcId="{A18E54DC-791E-4544-94B2-FC88248524E0}" destId="{BF68B9FF-6CC3-4415-8261-983085404448}" srcOrd="0" destOrd="0" presId="urn:microsoft.com/office/officeart/2018/5/layout/IconCircleLabelList"/>
    <dgm:cxn modelId="{2B2AB5A7-3D27-4E81-BD02-051FE0C00912}" type="presOf" srcId="{70EB9057-77D9-4C36-B97C-43D2369A1F33}" destId="{C0EEC836-F9D0-4CA0-86F3-0FE3CAB50D06}" srcOrd="0" destOrd="0" presId="urn:microsoft.com/office/officeart/2018/5/layout/IconCircleLabelList"/>
    <dgm:cxn modelId="{22E1E3AE-C541-4D88-A377-E0C6DC77795B}" type="presOf" srcId="{6B1A5DBD-6EAC-497D-8A41-D6AF4C1CC6C7}" destId="{336C7B6B-03D4-469B-9C1E-353F350919A2}" srcOrd="0" destOrd="0" presId="urn:microsoft.com/office/officeart/2018/5/layout/IconCircleLabelList"/>
    <dgm:cxn modelId="{FE4DF9FC-AC74-45EA-962D-2F77DF2A28BB}" type="presOf" srcId="{6A22559F-53E8-44E8-A559-240594D45146}" destId="{0D05410F-3E81-4B41-B32C-AFCB83E90065}" srcOrd="0" destOrd="0" presId="urn:microsoft.com/office/officeart/2018/5/layout/IconCircleLabelList"/>
    <dgm:cxn modelId="{4C833B89-474C-44EF-910E-5AADF5EB1A65}" type="presParOf" srcId="{C0EEC836-F9D0-4CA0-86F3-0FE3CAB50D06}" destId="{F87FEEF4-CB3C-4214-B5C9-D8BCF493C798}" srcOrd="0" destOrd="0" presId="urn:microsoft.com/office/officeart/2018/5/layout/IconCircleLabelList"/>
    <dgm:cxn modelId="{0092B82B-FE4D-4AA9-97C5-862E452904B3}" type="presParOf" srcId="{F87FEEF4-CB3C-4214-B5C9-D8BCF493C798}" destId="{A242047F-1672-428F-8834-090A7AF4F50C}" srcOrd="0" destOrd="0" presId="urn:microsoft.com/office/officeart/2018/5/layout/IconCircleLabelList"/>
    <dgm:cxn modelId="{7BFC21D8-F5DA-4BFD-963A-72819337F9BD}" type="presParOf" srcId="{F87FEEF4-CB3C-4214-B5C9-D8BCF493C798}" destId="{EC61EEC2-EA79-4333-83D8-98FB84FA6B4F}" srcOrd="1" destOrd="0" presId="urn:microsoft.com/office/officeart/2018/5/layout/IconCircleLabelList"/>
    <dgm:cxn modelId="{E00E3692-4701-4C22-A865-51691F22042B}" type="presParOf" srcId="{F87FEEF4-CB3C-4214-B5C9-D8BCF493C798}" destId="{B553B4CB-FF5D-4271-A859-548DC9646B22}" srcOrd="2" destOrd="0" presId="urn:microsoft.com/office/officeart/2018/5/layout/IconCircleLabelList"/>
    <dgm:cxn modelId="{551952D7-7DD2-410C-8C6F-821E26832100}" type="presParOf" srcId="{F87FEEF4-CB3C-4214-B5C9-D8BCF493C798}" destId="{30223321-70C1-4F07-A13E-98830DFEB71C}" srcOrd="3" destOrd="0" presId="urn:microsoft.com/office/officeart/2018/5/layout/IconCircleLabelList"/>
    <dgm:cxn modelId="{BB3B71FD-D61A-46C4-88AA-6FA362F0D834}" type="presParOf" srcId="{C0EEC836-F9D0-4CA0-86F3-0FE3CAB50D06}" destId="{FCD3E556-C180-471E-870E-9CC6AA697CC3}" srcOrd="1" destOrd="0" presId="urn:microsoft.com/office/officeart/2018/5/layout/IconCircleLabelList"/>
    <dgm:cxn modelId="{F7219DD3-3019-4A48-8471-2A7226CC9F54}" type="presParOf" srcId="{C0EEC836-F9D0-4CA0-86F3-0FE3CAB50D06}" destId="{23C01519-633C-41BB-A429-091F8B9C61B5}" srcOrd="2" destOrd="0" presId="urn:microsoft.com/office/officeart/2018/5/layout/IconCircleLabelList"/>
    <dgm:cxn modelId="{3FB24CCF-D781-4445-93B1-0CC0C9064F1F}" type="presParOf" srcId="{23C01519-633C-41BB-A429-091F8B9C61B5}" destId="{E7566E6D-4250-49B2-A8CE-C345FFA1687E}" srcOrd="0" destOrd="0" presId="urn:microsoft.com/office/officeart/2018/5/layout/IconCircleLabelList"/>
    <dgm:cxn modelId="{173EE708-D07A-4079-8E95-BE1D0A8DFCA7}" type="presParOf" srcId="{23C01519-633C-41BB-A429-091F8B9C61B5}" destId="{CD23442A-437F-4069-81D4-EED42EF55C4D}" srcOrd="1" destOrd="0" presId="urn:microsoft.com/office/officeart/2018/5/layout/IconCircleLabelList"/>
    <dgm:cxn modelId="{97BCAEB1-9F09-4ADE-9463-62D3D96AFCDA}" type="presParOf" srcId="{23C01519-633C-41BB-A429-091F8B9C61B5}" destId="{8481AF1F-E3BA-43C9-8C2F-64E164881F59}" srcOrd="2" destOrd="0" presId="urn:microsoft.com/office/officeart/2018/5/layout/IconCircleLabelList"/>
    <dgm:cxn modelId="{E6198BC9-B1D7-44B1-9FA7-D113A44D7BF9}" type="presParOf" srcId="{23C01519-633C-41BB-A429-091F8B9C61B5}" destId="{0D05410F-3E81-4B41-B32C-AFCB83E90065}" srcOrd="3" destOrd="0" presId="urn:microsoft.com/office/officeart/2018/5/layout/IconCircleLabelList"/>
    <dgm:cxn modelId="{AF9F9037-CD4A-4EA8-9A2B-BD73D7F5A23D}" type="presParOf" srcId="{C0EEC836-F9D0-4CA0-86F3-0FE3CAB50D06}" destId="{E1E119FD-8956-4D71-B9D0-1C347B9D1050}" srcOrd="3" destOrd="0" presId="urn:microsoft.com/office/officeart/2018/5/layout/IconCircleLabelList"/>
    <dgm:cxn modelId="{2D673DB4-8E4A-4513-B91A-80B682840BB1}" type="presParOf" srcId="{C0EEC836-F9D0-4CA0-86F3-0FE3CAB50D06}" destId="{E3A48376-B759-4BBA-8A0C-96ADC23CB54B}" srcOrd="4" destOrd="0" presId="urn:microsoft.com/office/officeart/2018/5/layout/IconCircleLabelList"/>
    <dgm:cxn modelId="{F2607CF3-3BB5-40DA-9C99-8B96FFE29D7B}" type="presParOf" srcId="{E3A48376-B759-4BBA-8A0C-96ADC23CB54B}" destId="{055AC671-1505-4419-8D89-5B7DB1AC794C}" srcOrd="0" destOrd="0" presId="urn:microsoft.com/office/officeart/2018/5/layout/IconCircleLabelList"/>
    <dgm:cxn modelId="{17DBEB3E-5EF1-4AAF-A9D2-B5DD4523D739}" type="presParOf" srcId="{E3A48376-B759-4BBA-8A0C-96ADC23CB54B}" destId="{3E471B63-0BC1-4641-8894-B2F06AF581A2}" srcOrd="1" destOrd="0" presId="urn:microsoft.com/office/officeart/2018/5/layout/IconCircleLabelList"/>
    <dgm:cxn modelId="{B3F8CDA8-C4DC-4E87-9562-4B4D4B888927}" type="presParOf" srcId="{E3A48376-B759-4BBA-8A0C-96ADC23CB54B}" destId="{EA53897E-7A44-40D1-AE0E-207BE57DB2F4}" srcOrd="2" destOrd="0" presId="urn:microsoft.com/office/officeart/2018/5/layout/IconCircleLabelList"/>
    <dgm:cxn modelId="{55C4E603-59DE-4286-9EA5-EE276FC01678}" type="presParOf" srcId="{E3A48376-B759-4BBA-8A0C-96ADC23CB54B}" destId="{BF68B9FF-6CC3-4415-8261-983085404448}" srcOrd="3" destOrd="0" presId="urn:microsoft.com/office/officeart/2018/5/layout/IconCircleLabelList"/>
    <dgm:cxn modelId="{D7D5C4FD-49C2-40D5-BF21-17833E1086FF}" type="presParOf" srcId="{C0EEC836-F9D0-4CA0-86F3-0FE3CAB50D06}" destId="{689DB982-BDD3-49DA-B063-D7C0E4392FB3}" srcOrd="5" destOrd="0" presId="urn:microsoft.com/office/officeart/2018/5/layout/IconCircleLabelList"/>
    <dgm:cxn modelId="{321A24AA-3CAE-4B4B-9386-AC9305AC4E8A}" type="presParOf" srcId="{C0EEC836-F9D0-4CA0-86F3-0FE3CAB50D06}" destId="{027B748C-4EE5-4B65-8B95-B5A32C340B5A}" srcOrd="6" destOrd="0" presId="urn:microsoft.com/office/officeart/2018/5/layout/IconCircleLabelList"/>
    <dgm:cxn modelId="{C646641F-D510-4835-85C1-A08212C8DE76}" type="presParOf" srcId="{027B748C-4EE5-4B65-8B95-B5A32C340B5A}" destId="{2E13F462-C680-4AA6-9297-D036C49EA940}" srcOrd="0" destOrd="0" presId="urn:microsoft.com/office/officeart/2018/5/layout/IconCircleLabelList"/>
    <dgm:cxn modelId="{BAA82D28-2830-4381-B6B5-4B8B50F10BFF}" type="presParOf" srcId="{027B748C-4EE5-4B65-8B95-B5A32C340B5A}" destId="{A38702CC-4490-4494-91A2-1683D8CC9C5F}" srcOrd="1" destOrd="0" presId="urn:microsoft.com/office/officeart/2018/5/layout/IconCircleLabelList"/>
    <dgm:cxn modelId="{CC05D75E-D898-4C60-87D8-E5C8C1367F7D}" type="presParOf" srcId="{027B748C-4EE5-4B65-8B95-B5A32C340B5A}" destId="{CCEBA318-791C-47E7-B110-A9A1726B0A5E}" srcOrd="2" destOrd="0" presId="urn:microsoft.com/office/officeart/2018/5/layout/IconCircleLabelList"/>
    <dgm:cxn modelId="{6680E65E-5DDD-46C1-817F-A38D75A78D87}" type="presParOf" srcId="{027B748C-4EE5-4B65-8B95-B5A32C340B5A}" destId="{336C7B6B-03D4-469B-9C1E-353F350919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971118-CF6C-4EF9-AF72-63C8339E9AE1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C673A99-59A7-4CC3-9077-913B9E836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Collection</a:t>
          </a:r>
        </a:p>
      </dgm:t>
    </dgm:pt>
    <dgm:pt modelId="{BFCE357B-EAFD-46D7-902F-33D1732C29F1}" type="parTrans" cxnId="{D2C6BB13-2FB9-4345-BBCB-A4B6E1DD5456}">
      <dgm:prSet/>
      <dgm:spPr/>
      <dgm:t>
        <a:bodyPr/>
        <a:lstStyle/>
        <a:p>
          <a:endParaRPr lang="en-US"/>
        </a:p>
      </dgm:t>
    </dgm:pt>
    <dgm:pt modelId="{2EBCA58A-A4DD-46EF-BCB9-A18CACE26AFA}" type="sibTrans" cxnId="{D2C6BB13-2FB9-4345-BBCB-A4B6E1DD5456}">
      <dgm:prSet/>
      <dgm:spPr/>
      <dgm:t>
        <a:bodyPr/>
        <a:lstStyle/>
        <a:p>
          <a:endParaRPr lang="en-US"/>
        </a:p>
      </dgm:t>
    </dgm:pt>
    <dgm:pt modelId="{5E90D77E-03CE-47C3-B8DF-2B08AA0B4F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Processing</a:t>
          </a:r>
        </a:p>
      </dgm:t>
    </dgm:pt>
    <dgm:pt modelId="{55775006-86B7-4A0C-AB31-4718F78C5FFB}" type="parTrans" cxnId="{9E44AE36-E3BE-44E9-84CC-E0C5A9BF1A11}">
      <dgm:prSet/>
      <dgm:spPr/>
      <dgm:t>
        <a:bodyPr/>
        <a:lstStyle/>
        <a:p>
          <a:endParaRPr lang="en-US"/>
        </a:p>
      </dgm:t>
    </dgm:pt>
    <dgm:pt modelId="{08DA3C8A-3B6F-4A6E-9B18-A8CB7D3E6F04}" type="sibTrans" cxnId="{9E44AE36-E3BE-44E9-84CC-E0C5A9BF1A11}">
      <dgm:prSet/>
      <dgm:spPr/>
      <dgm:t>
        <a:bodyPr/>
        <a:lstStyle/>
        <a:p>
          <a:endParaRPr lang="en-US"/>
        </a:p>
      </dgm:t>
    </dgm:pt>
    <dgm:pt modelId="{6D2CC2DF-BB7D-4768-BC3F-A673264698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 Selection</a:t>
          </a:r>
        </a:p>
      </dgm:t>
    </dgm:pt>
    <dgm:pt modelId="{F2C03B50-179B-4550-B841-86AA42F67048}" type="parTrans" cxnId="{2808404A-AB24-4C02-AF8A-F8E5369BAB1F}">
      <dgm:prSet/>
      <dgm:spPr/>
      <dgm:t>
        <a:bodyPr/>
        <a:lstStyle/>
        <a:p>
          <a:endParaRPr lang="en-US"/>
        </a:p>
      </dgm:t>
    </dgm:pt>
    <dgm:pt modelId="{876FBE40-2AA9-444C-BF48-1D52960D213F}" type="sibTrans" cxnId="{2808404A-AB24-4C02-AF8A-F8E5369BAB1F}">
      <dgm:prSet/>
      <dgm:spPr/>
      <dgm:t>
        <a:bodyPr/>
        <a:lstStyle/>
        <a:p>
          <a:endParaRPr lang="en-US"/>
        </a:p>
      </dgm:t>
    </dgm:pt>
    <dgm:pt modelId="{17D08EB8-BE0E-42D5-A611-6998C88A7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Building</a:t>
          </a:r>
        </a:p>
      </dgm:t>
    </dgm:pt>
    <dgm:pt modelId="{2ECC0984-83E7-43AC-9750-885F6A1F4B87}" type="parTrans" cxnId="{B8EA2651-9AD8-443C-BAAF-59F660DAC6DD}">
      <dgm:prSet/>
      <dgm:spPr/>
      <dgm:t>
        <a:bodyPr/>
        <a:lstStyle/>
        <a:p>
          <a:endParaRPr lang="en-US"/>
        </a:p>
      </dgm:t>
    </dgm:pt>
    <dgm:pt modelId="{EE2CE5FA-D5E5-473D-8BBE-A6D05A78883A}" type="sibTrans" cxnId="{B8EA2651-9AD8-443C-BAAF-59F660DAC6DD}">
      <dgm:prSet/>
      <dgm:spPr/>
      <dgm:t>
        <a:bodyPr/>
        <a:lstStyle/>
        <a:p>
          <a:endParaRPr lang="en-US"/>
        </a:p>
      </dgm:t>
    </dgm:pt>
    <dgm:pt modelId="{4FF6ECB8-17C1-4FED-8134-D5609E6B9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Evaluation</a:t>
          </a:r>
        </a:p>
      </dgm:t>
    </dgm:pt>
    <dgm:pt modelId="{A2B0641C-842F-42EF-8B2F-3FE5633E874B}" type="parTrans" cxnId="{E49231F2-16F0-4912-98E1-D0477EBD10F0}">
      <dgm:prSet/>
      <dgm:spPr/>
      <dgm:t>
        <a:bodyPr/>
        <a:lstStyle/>
        <a:p>
          <a:endParaRPr lang="en-US"/>
        </a:p>
      </dgm:t>
    </dgm:pt>
    <dgm:pt modelId="{8A4D564B-95F1-483A-8F0E-823D64CDC98E}" type="sibTrans" cxnId="{E49231F2-16F0-4912-98E1-D0477EBD10F0}">
      <dgm:prSet/>
      <dgm:spPr/>
      <dgm:t>
        <a:bodyPr/>
        <a:lstStyle/>
        <a:p>
          <a:endParaRPr lang="en-US"/>
        </a:p>
      </dgm:t>
    </dgm:pt>
    <dgm:pt modelId="{E1EEBF5E-E99F-4425-A7B1-D9721473547C}" type="pres">
      <dgm:prSet presAssocID="{50971118-CF6C-4EF9-AF72-63C8339E9AE1}" presName="root" presStyleCnt="0">
        <dgm:presLayoutVars>
          <dgm:dir/>
          <dgm:resizeHandles val="exact"/>
        </dgm:presLayoutVars>
      </dgm:prSet>
      <dgm:spPr/>
    </dgm:pt>
    <dgm:pt modelId="{6D7BBF43-749F-412A-AC68-57F518BB361D}" type="pres">
      <dgm:prSet presAssocID="{FC673A99-59A7-4CC3-9077-913B9E836CB6}" presName="compNode" presStyleCnt="0"/>
      <dgm:spPr/>
    </dgm:pt>
    <dgm:pt modelId="{73DDE1E4-9F30-414E-B288-D9F139E6FB2F}" type="pres">
      <dgm:prSet presAssocID="{FC673A99-59A7-4CC3-9077-913B9E836CB6}" presName="bgRect" presStyleLbl="bgShp" presStyleIdx="0" presStyleCnt="5"/>
      <dgm:spPr/>
    </dgm:pt>
    <dgm:pt modelId="{589493BA-B459-4C07-8D1C-25B494C5CA0C}" type="pres">
      <dgm:prSet presAssocID="{FC673A99-59A7-4CC3-9077-913B9E836C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54E070C-08F6-46BD-BCCA-35A9D63D9456}" type="pres">
      <dgm:prSet presAssocID="{FC673A99-59A7-4CC3-9077-913B9E836CB6}" presName="spaceRect" presStyleCnt="0"/>
      <dgm:spPr/>
    </dgm:pt>
    <dgm:pt modelId="{80A1E645-8853-489C-94FC-B9547DDF0411}" type="pres">
      <dgm:prSet presAssocID="{FC673A99-59A7-4CC3-9077-913B9E836CB6}" presName="parTx" presStyleLbl="revTx" presStyleIdx="0" presStyleCnt="5">
        <dgm:presLayoutVars>
          <dgm:chMax val="0"/>
          <dgm:chPref val="0"/>
        </dgm:presLayoutVars>
      </dgm:prSet>
      <dgm:spPr/>
    </dgm:pt>
    <dgm:pt modelId="{AF36AA7B-C1D5-4908-B968-73396E056210}" type="pres">
      <dgm:prSet presAssocID="{2EBCA58A-A4DD-46EF-BCB9-A18CACE26AFA}" presName="sibTrans" presStyleCnt="0"/>
      <dgm:spPr/>
    </dgm:pt>
    <dgm:pt modelId="{930386E1-9588-4465-A753-BC1B88292377}" type="pres">
      <dgm:prSet presAssocID="{5E90D77E-03CE-47C3-B8DF-2B08AA0B4F7B}" presName="compNode" presStyleCnt="0"/>
      <dgm:spPr/>
    </dgm:pt>
    <dgm:pt modelId="{DF1FF228-5C37-45BB-A0B7-4B85A3093992}" type="pres">
      <dgm:prSet presAssocID="{5E90D77E-03CE-47C3-B8DF-2B08AA0B4F7B}" presName="bgRect" presStyleLbl="bgShp" presStyleIdx="1" presStyleCnt="5"/>
      <dgm:spPr/>
    </dgm:pt>
    <dgm:pt modelId="{D80F89C8-1CCA-4DA7-AE30-5D446C974CC0}" type="pres">
      <dgm:prSet presAssocID="{5E90D77E-03CE-47C3-B8DF-2B08AA0B4F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A5FB90-7B4D-4A02-834D-F85ADF1C13DF}" type="pres">
      <dgm:prSet presAssocID="{5E90D77E-03CE-47C3-B8DF-2B08AA0B4F7B}" presName="spaceRect" presStyleCnt="0"/>
      <dgm:spPr/>
    </dgm:pt>
    <dgm:pt modelId="{59201D9A-E3F0-4512-9841-F711FC771604}" type="pres">
      <dgm:prSet presAssocID="{5E90D77E-03CE-47C3-B8DF-2B08AA0B4F7B}" presName="parTx" presStyleLbl="revTx" presStyleIdx="1" presStyleCnt="5">
        <dgm:presLayoutVars>
          <dgm:chMax val="0"/>
          <dgm:chPref val="0"/>
        </dgm:presLayoutVars>
      </dgm:prSet>
      <dgm:spPr/>
    </dgm:pt>
    <dgm:pt modelId="{27B11400-A961-4E2C-8DDB-32428AF329D5}" type="pres">
      <dgm:prSet presAssocID="{08DA3C8A-3B6F-4A6E-9B18-A8CB7D3E6F04}" presName="sibTrans" presStyleCnt="0"/>
      <dgm:spPr/>
    </dgm:pt>
    <dgm:pt modelId="{99247066-FA58-4E7E-973F-3B2BC61ECA7C}" type="pres">
      <dgm:prSet presAssocID="{6D2CC2DF-BB7D-4768-BC3F-A6732646985D}" presName="compNode" presStyleCnt="0"/>
      <dgm:spPr/>
    </dgm:pt>
    <dgm:pt modelId="{AFD01A22-3E95-479E-B4C6-A933E651247F}" type="pres">
      <dgm:prSet presAssocID="{6D2CC2DF-BB7D-4768-BC3F-A6732646985D}" presName="bgRect" presStyleLbl="bgShp" presStyleIdx="2" presStyleCnt="5"/>
      <dgm:spPr/>
    </dgm:pt>
    <dgm:pt modelId="{5736E81E-E6E8-43EB-A212-FD15C0ABD2A3}" type="pres">
      <dgm:prSet presAssocID="{6D2CC2DF-BB7D-4768-BC3F-A673264698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 "/>
        </a:ext>
      </dgm:extLst>
    </dgm:pt>
    <dgm:pt modelId="{C60D2554-5588-45BF-9F8E-20AF077783DD}" type="pres">
      <dgm:prSet presAssocID="{6D2CC2DF-BB7D-4768-BC3F-A6732646985D}" presName="spaceRect" presStyleCnt="0"/>
      <dgm:spPr/>
    </dgm:pt>
    <dgm:pt modelId="{F67BBD54-B0DA-4DFE-956E-63282BA5A757}" type="pres">
      <dgm:prSet presAssocID="{6D2CC2DF-BB7D-4768-BC3F-A6732646985D}" presName="parTx" presStyleLbl="revTx" presStyleIdx="2" presStyleCnt="5">
        <dgm:presLayoutVars>
          <dgm:chMax val="0"/>
          <dgm:chPref val="0"/>
        </dgm:presLayoutVars>
      </dgm:prSet>
      <dgm:spPr/>
    </dgm:pt>
    <dgm:pt modelId="{46D4BFEA-3377-49BA-A318-B95396748F63}" type="pres">
      <dgm:prSet presAssocID="{876FBE40-2AA9-444C-BF48-1D52960D213F}" presName="sibTrans" presStyleCnt="0"/>
      <dgm:spPr/>
    </dgm:pt>
    <dgm:pt modelId="{FA8F9B11-A3F3-461C-B494-5C5E0163C5FE}" type="pres">
      <dgm:prSet presAssocID="{17D08EB8-BE0E-42D5-A611-6998C88A7C20}" presName="compNode" presStyleCnt="0"/>
      <dgm:spPr/>
    </dgm:pt>
    <dgm:pt modelId="{1BEC3DF3-809C-4B81-9809-BDBF1655A521}" type="pres">
      <dgm:prSet presAssocID="{17D08EB8-BE0E-42D5-A611-6998C88A7C20}" presName="bgRect" presStyleLbl="bgShp" presStyleIdx="3" presStyleCnt="5"/>
      <dgm:spPr/>
    </dgm:pt>
    <dgm:pt modelId="{F87AB8C9-44F4-4119-84CE-AA621BD12749}" type="pres">
      <dgm:prSet presAssocID="{17D08EB8-BE0E-42D5-A611-6998C88A7C2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C85A9F01-4F9A-4CE6-8E92-91B77EF236CD}" type="pres">
      <dgm:prSet presAssocID="{17D08EB8-BE0E-42D5-A611-6998C88A7C20}" presName="spaceRect" presStyleCnt="0"/>
      <dgm:spPr/>
    </dgm:pt>
    <dgm:pt modelId="{8B45EDD2-6953-464D-B910-E67CE879CA1B}" type="pres">
      <dgm:prSet presAssocID="{17D08EB8-BE0E-42D5-A611-6998C88A7C20}" presName="parTx" presStyleLbl="revTx" presStyleIdx="3" presStyleCnt="5">
        <dgm:presLayoutVars>
          <dgm:chMax val="0"/>
          <dgm:chPref val="0"/>
        </dgm:presLayoutVars>
      </dgm:prSet>
      <dgm:spPr/>
    </dgm:pt>
    <dgm:pt modelId="{FF8FA646-A11B-4C24-9799-6E5765E693FD}" type="pres">
      <dgm:prSet presAssocID="{EE2CE5FA-D5E5-473D-8BBE-A6D05A78883A}" presName="sibTrans" presStyleCnt="0"/>
      <dgm:spPr/>
    </dgm:pt>
    <dgm:pt modelId="{326B02AB-EB26-46F0-B06E-6B8CAEB86BCA}" type="pres">
      <dgm:prSet presAssocID="{4FF6ECB8-17C1-4FED-8134-D5609E6B9BC4}" presName="compNode" presStyleCnt="0"/>
      <dgm:spPr/>
    </dgm:pt>
    <dgm:pt modelId="{AE961DEB-7A6C-46E4-B117-8CE2B104AAB8}" type="pres">
      <dgm:prSet presAssocID="{4FF6ECB8-17C1-4FED-8134-D5609E6B9BC4}" presName="bgRect" presStyleLbl="bgShp" presStyleIdx="4" presStyleCnt="5"/>
      <dgm:spPr/>
    </dgm:pt>
    <dgm:pt modelId="{F78EFEB0-5AFE-4A65-A217-0D843547472D}" type="pres">
      <dgm:prSet presAssocID="{4FF6ECB8-17C1-4FED-8134-D5609E6B9B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6ACCB2-D8A6-42EE-BD18-25FD0D65B2D5}" type="pres">
      <dgm:prSet presAssocID="{4FF6ECB8-17C1-4FED-8134-D5609E6B9BC4}" presName="spaceRect" presStyleCnt="0"/>
      <dgm:spPr/>
    </dgm:pt>
    <dgm:pt modelId="{F944C87A-893A-4D3E-97D3-FE1B77EFADB9}" type="pres">
      <dgm:prSet presAssocID="{4FF6ECB8-17C1-4FED-8134-D5609E6B9B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2C6BB13-2FB9-4345-BBCB-A4B6E1DD5456}" srcId="{50971118-CF6C-4EF9-AF72-63C8339E9AE1}" destId="{FC673A99-59A7-4CC3-9077-913B9E836CB6}" srcOrd="0" destOrd="0" parTransId="{BFCE357B-EAFD-46D7-902F-33D1732C29F1}" sibTransId="{2EBCA58A-A4DD-46EF-BCB9-A18CACE26AFA}"/>
    <dgm:cxn modelId="{F8D2D12D-5967-4E5B-98B2-28D40BE34F32}" type="presOf" srcId="{6D2CC2DF-BB7D-4768-BC3F-A6732646985D}" destId="{F67BBD54-B0DA-4DFE-956E-63282BA5A757}" srcOrd="0" destOrd="0" presId="urn:microsoft.com/office/officeart/2018/2/layout/IconVerticalSolidList"/>
    <dgm:cxn modelId="{9E44AE36-E3BE-44E9-84CC-E0C5A9BF1A11}" srcId="{50971118-CF6C-4EF9-AF72-63C8339E9AE1}" destId="{5E90D77E-03CE-47C3-B8DF-2B08AA0B4F7B}" srcOrd="1" destOrd="0" parTransId="{55775006-86B7-4A0C-AB31-4718F78C5FFB}" sibTransId="{08DA3C8A-3B6F-4A6E-9B18-A8CB7D3E6F04}"/>
    <dgm:cxn modelId="{DE30B136-CA49-40E6-BFD3-E9064B2E72B3}" type="presOf" srcId="{50971118-CF6C-4EF9-AF72-63C8339E9AE1}" destId="{E1EEBF5E-E99F-4425-A7B1-D9721473547C}" srcOrd="0" destOrd="0" presId="urn:microsoft.com/office/officeart/2018/2/layout/IconVerticalSolidList"/>
    <dgm:cxn modelId="{2007A040-5B71-44F9-B4B6-7B44A9691B0B}" type="presOf" srcId="{5E90D77E-03CE-47C3-B8DF-2B08AA0B4F7B}" destId="{59201D9A-E3F0-4512-9841-F711FC771604}" srcOrd="0" destOrd="0" presId="urn:microsoft.com/office/officeart/2018/2/layout/IconVerticalSolidList"/>
    <dgm:cxn modelId="{2808404A-AB24-4C02-AF8A-F8E5369BAB1F}" srcId="{50971118-CF6C-4EF9-AF72-63C8339E9AE1}" destId="{6D2CC2DF-BB7D-4768-BC3F-A6732646985D}" srcOrd="2" destOrd="0" parTransId="{F2C03B50-179B-4550-B841-86AA42F67048}" sibTransId="{876FBE40-2AA9-444C-BF48-1D52960D213F}"/>
    <dgm:cxn modelId="{B8EA2651-9AD8-443C-BAAF-59F660DAC6DD}" srcId="{50971118-CF6C-4EF9-AF72-63C8339E9AE1}" destId="{17D08EB8-BE0E-42D5-A611-6998C88A7C20}" srcOrd="3" destOrd="0" parTransId="{2ECC0984-83E7-43AC-9750-885F6A1F4B87}" sibTransId="{EE2CE5FA-D5E5-473D-8BBE-A6D05A78883A}"/>
    <dgm:cxn modelId="{A296D854-2616-44C2-8D03-54FB826523EC}" type="presOf" srcId="{17D08EB8-BE0E-42D5-A611-6998C88A7C20}" destId="{8B45EDD2-6953-464D-B910-E67CE879CA1B}" srcOrd="0" destOrd="0" presId="urn:microsoft.com/office/officeart/2018/2/layout/IconVerticalSolidList"/>
    <dgm:cxn modelId="{C66FF062-8E8F-4A3F-A6CE-3D1B56D70608}" type="presOf" srcId="{FC673A99-59A7-4CC3-9077-913B9E836CB6}" destId="{80A1E645-8853-489C-94FC-B9547DDF0411}" srcOrd="0" destOrd="0" presId="urn:microsoft.com/office/officeart/2018/2/layout/IconVerticalSolidList"/>
    <dgm:cxn modelId="{0B2F3164-88AA-4105-B63A-5569C4433120}" type="presOf" srcId="{4FF6ECB8-17C1-4FED-8134-D5609E6B9BC4}" destId="{F944C87A-893A-4D3E-97D3-FE1B77EFADB9}" srcOrd="0" destOrd="0" presId="urn:microsoft.com/office/officeart/2018/2/layout/IconVerticalSolidList"/>
    <dgm:cxn modelId="{E49231F2-16F0-4912-98E1-D0477EBD10F0}" srcId="{50971118-CF6C-4EF9-AF72-63C8339E9AE1}" destId="{4FF6ECB8-17C1-4FED-8134-D5609E6B9BC4}" srcOrd="4" destOrd="0" parTransId="{A2B0641C-842F-42EF-8B2F-3FE5633E874B}" sibTransId="{8A4D564B-95F1-483A-8F0E-823D64CDC98E}"/>
    <dgm:cxn modelId="{7F8FFE88-5FF5-4681-A2CB-31B1568851A7}" type="presParOf" srcId="{E1EEBF5E-E99F-4425-A7B1-D9721473547C}" destId="{6D7BBF43-749F-412A-AC68-57F518BB361D}" srcOrd="0" destOrd="0" presId="urn:microsoft.com/office/officeart/2018/2/layout/IconVerticalSolidList"/>
    <dgm:cxn modelId="{91F36687-1524-475D-8925-20F021F897DE}" type="presParOf" srcId="{6D7BBF43-749F-412A-AC68-57F518BB361D}" destId="{73DDE1E4-9F30-414E-B288-D9F139E6FB2F}" srcOrd="0" destOrd="0" presId="urn:microsoft.com/office/officeart/2018/2/layout/IconVerticalSolidList"/>
    <dgm:cxn modelId="{DE006D72-3417-4B77-8996-1B4242925756}" type="presParOf" srcId="{6D7BBF43-749F-412A-AC68-57F518BB361D}" destId="{589493BA-B459-4C07-8D1C-25B494C5CA0C}" srcOrd="1" destOrd="0" presId="urn:microsoft.com/office/officeart/2018/2/layout/IconVerticalSolidList"/>
    <dgm:cxn modelId="{60A5BAF0-5811-4058-8D8A-69C37AA5CBE9}" type="presParOf" srcId="{6D7BBF43-749F-412A-AC68-57F518BB361D}" destId="{854E070C-08F6-46BD-BCCA-35A9D63D9456}" srcOrd="2" destOrd="0" presId="urn:microsoft.com/office/officeart/2018/2/layout/IconVerticalSolidList"/>
    <dgm:cxn modelId="{3145BD65-10C5-4C4E-81CA-61C5E019C64D}" type="presParOf" srcId="{6D7BBF43-749F-412A-AC68-57F518BB361D}" destId="{80A1E645-8853-489C-94FC-B9547DDF0411}" srcOrd="3" destOrd="0" presId="urn:microsoft.com/office/officeart/2018/2/layout/IconVerticalSolidList"/>
    <dgm:cxn modelId="{9CA3D46A-151F-47CE-A632-3F61DA9852CC}" type="presParOf" srcId="{E1EEBF5E-E99F-4425-A7B1-D9721473547C}" destId="{AF36AA7B-C1D5-4908-B968-73396E056210}" srcOrd="1" destOrd="0" presId="urn:microsoft.com/office/officeart/2018/2/layout/IconVerticalSolidList"/>
    <dgm:cxn modelId="{2FB1FC9D-2797-460D-ABFF-D3A12C46254C}" type="presParOf" srcId="{E1EEBF5E-E99F-4425-A7B1-D9721473547C}" destId="{930386E1-9588-4465-A753-BC1B88292377}" srcOrd="2" destOrd="0" presId="urn:microsoft.com/office/officeart/2018/2/layout/IconVerticalSolidList"/>
    <dgm:cxn modelId="{00A4A490-6237-4F3A-AA73-2D06B436CA94}" type="presParOf" srcId="{930386E1-9588-4465-A753-BC1B88292377}" destId="{DF1FF228-5C37-45BB-A0B7-4B85A3093992}" srcOrd="0" destOrd="0" presId="urn:microsoft.com/office/officeart/2018/2/layout/IconVerticalSolidList"/>
    <dgm:cxn modelId="{40EF8DEB-2747-4380-85A3-9640483CE25C}" type="presParOf" srcId="{930386E1-9588-4465-A753-BC1B88292377}" destId="{D80F89C8-1CCA-4DA7-AE30-5D446C974CC0}" srcOrd="1" destOrd="0" presId="urn:microsoft.com/office/officeart/2018/2/layout/IconVerticalSolidList"/>
    <dgm:cxn modelId="{382BE82F-F6AA-4188-9F0C-942CA9D66BA5}" type="presParOf" srcId="{930386E1-9588-4465-A753-BC1B88292377}" destId="{6CA5FB90-7B4D-4A02-834D-F85ADF1C13DF}" srcOrd="2" destOrd="0" presId="urn:microsoft.com/office/officeart/2018/2/layout/IconVerticalSolidList"/>
    <dgm:cxn modelId="{A2E770F3-16F0-4B10-B7A4-596863B47EC0}" type="presParOf" srcId="{930386E1-9588-4465-A753-BC1B88292377}" destId="{59201D9A-E3F0-4512-9841-F711FC771604}" srcOrd="3" destOrd="0" presId="urn:microsoft.com/office/officeart/2018/2/layout/IconVerticalSolidList"/>
    <dgm:cxn modelId="{9E00989B-07B5-45A0-B789-FB835A306971}" type="presParOf" srcId="{E1EEBF5E-E99F-4425-A7B1-D9721473547C}" destId="{27B11400-A961-4E2C-8DDB-32428AF329D5}" srcOrd="3" destOrd="0" presId="urn:microsoft.com/office/officeart/2018/2/layout/IconVerticalSolidList"/>
    <dgm:cxn modelId="{BA6FA490-BE99-4400-9DD5-EA56887AE379}" type="presParOf" srcId="{E1EEBF5E-E99F-4425-A7B1-D9721473547C}" destId="{99247066-FA58-4E7E-973F-3B2BC61ECA7C}" srcOrd="4" destOrd="0" presId="urn:microsoft.com/office/officeart/2018/2/layout/IconVerticalSolidList"/>
    <dgm:cxn modelId="{6002A2E3-06E0-4490-9592-4C1DB76FC733}" type="presParOf" srcId="{99247066-FA58-4E7E-973F-3B2BC61ECA7C}" destId="{AFD01A22-3E95-479E-B4C6-A933E651247F}" srcOrd="0" destOrd="0" presId="urn:microsoft.com/office/officeart/2018/2/layout/IconVerticalSolidList"/>
    <dgm:cxn modelId="{29AA7973-BA7E-4BFF-AE08-8C7A95BC8D23}" type="presParOf" srcId="{99247066-FA58-4E7E-973F-3B2BC61ECA7C}" destId="{5736E81E-E6E8-43EB-A212-FD15C0ABD2A3}" srcOrd="1" destOrd="0" presId="urn:microsoft.com/office/officeart/2018/2/layout/IconVerticalSolidList"/>
    <dgm:cxn modelId="{936AF03D-D44D-4B8A-B097-D8C73606A0C6}" type="presParOf" srcId="{99247066-FA58-4E7E-973F-3B2BC61ECA7C}" destId="{C60D2554-5588-45BF-9F8E-20AF077783DD}" srcOrd="2" destOrd="0" presId="urn:microsoft.com/office/officeart/2018/2/layout/IconVerticalSolidList"/>
    <dgm:cxn modelId="{0DC015EC-AD94-4804-A046-3631EECB6C2C}" type="presParOf" srcId="{99247066-FA58-4E7E-973F-3B2BC61ECA7C}" destId="{F67BBD54-B0DA-4DFE-956E-63282BA5A757}" srcOrd="3" destOrd="0" presId="urn:microsoft.com/office/officeart/2018/2/layout/IconVerticalSolidList"/>
    <dgm:cxn modelId="{ACCC793B-6E1D-4855-B217-50B86AB71127}" type="presParOf" srcId="{E1EEBF5E-E99F-4425-A7B1-D9721473547C}" destId="{46D4BFEA-3377-49BA-A318-B95396748F63}" srcOrd="5" destOrd="0" presId="urn:microsoft.com/office/officeart/2018/2/layout/IconVerticalSolidList"/>
    <dgm:cxn modelId="{168292D7-A2DC-4B4D-BB7A-6707E0FB07B6}" type="presParOf" srcId="{E1EEBF5E-E99F-4425-A7B1-D9721473547C}" destId="{FA8F9B11-A3F3-461C-B494-5C5E0163C5FE}" srcOrd="6" destOrd="0" presId="urn:microsoft.com/office/officeart/2018/2/layout/IconVerticalSolidList"/>
    <dgm:cxn modelId="{8BB26DE7-5089-4A66-8E2D-D737D98EEF64}" type="presParOf" srcId="{FA8F9B11-A3F3-461C-B494-5C5E0163C5FE}" destId="{1BEC3DF3-809C-4B81-9809-BDBF1655A521}" srcOrd="0" destOrd="0" presId="urn:microsoft.com/office/officeart/2018/2/layout/IconVerticalSolidList"/>
    <dgm:cxn modelId="{660F68EE-4DA8-436C-8EBD-FE79AC8FDE82}" type="presParOf" srcId="{FA8F9B11-A3F3-461C-B494-5C5E0163C5FE}" destId="{F87AB8C9-44F4-4119-84CE-AA621BD12749}" srcOrd="1" destOrd="0" presId="urn:microsoft.com/office/officeart/2018/2/layout/IconVerticalSolidList"/>
    <dgm:cxn modelId="{CF195232-4D83-4563-AA73-D383532E87ED}" type="presParOf" srcId="{FA8F9B11-A3F3-461C-B494-5C5E0163C5FE}" destId="{C85A9F01-4F9A-4CE6-8E92-91B77EF236CD}" srcOrd="2" destOrd="0" presId="urn:microsoft.com/office/officeart/2018/2/layout/IconVerticalSolidList"/>
    <dgm:cxn modelId="{08D798F3-3F05-4E60-9F46-58B9CD06770D}" type="presParOf" srcId="{FA8F9B11-A3F3-461C-B494-5C5E0163C5FE}" destId="{8B45EDD2-6953-464D-B910-E67CE879CA1B}" srcOrd="3" destOrd="0" presId="urn:microsoft.com/office/officeart/2018/2/layout/IconVerticalSolidList"/>
    <dgm:cxn modelId="{E78A5F7E-AE7A-46EE-B899-5496D063F919}" type="presParOf" srcId="{E1EEBF5E-E99F-4425-A7B1-D9721473547C}" destId="{FF8FA646-A11B-4C24-9799-6E5765E693FD}" srcOrd="7" destOrd="0" presId="urn:microsoft.com/office/officeart/2018/2/layout/IconVerticalSolidList"/>
    <dgm:cxn modelId="{4BB4C958-27C0-4B0C-8094-55A2793B489B}" type="presParOf" srcId="{E1EEBF5E-E99F-4425-A7B1-D9721473547C}" destId="{326B02AB-EB26-46F0-B06E-6B8CAEB86BCA}" srcOrd="8" destOrd="0" presId="urn:microsoft.com/office/officeart/2018/2/layout/IconVerticalSolidList"/>
    <dgm:cxn modelId="{2B293DF1-236F-4430-84DF-30392C2BB2A2}" type="presParOf" srcId="{326B02AB-EB26-46F0-B06E-6B8CAEB86BCA}" destId="{AE961DEB-7A6C-46E4-B117-8CE2B104AAB8}" srcOrd="0" destOrd="0" presId="urn:microsoft.com/office/officeart/2018/2/layout/IconVerticalSolidList"/>
    <dgm:cxn modelId="{3FD317AA-BF2F-4308-A949-1B069CFCF506}" type="presParOf" srcId="{326B02AB-EB26-46F0-B06E-6B8CAEB86BCA}" destId="{F78EFEB0-5AFE-4A65-A217-0D843547472D}" srcOrd="1" destOrd="0" presId="urn:microsoft.com/office/officeart/2018/2/layout/IconVerticalSolidList"/>
    <dgm:cxn modelId="{6A9366A0-9989-4E34-89F8-7931EEE21545}" type="presParOf" srcId="{326B02AB-EB26-46F0-B06E-6B8CAEB86BCA}" destId="{D66ACCB2-D8A6-42EE-BD18-25FD0D65B2D5}" srcOrd="2" destOrd="0" presId="urn:microsoft.com/office/officeart/2018/2/layout/IconVerticalSolidList"/>
    <dgm:cxn modelId="{2D09723B-5B53-431A-A301-996DAF1FC83D}" type="presParOf" srcId="{326B02AB-EB26-46F0-B06E-6B8CAEB86BCA}" destId="{F944C87A-893A-4D3E-97D3-FE1B77EFAD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B0C056-92D5-4347-B599-316132071F18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D25C05-FF81-4143-8C11-416CF5D943EF}">
      <dgm:prSet custT="1"/>
      <dgm:spPr/>
      <dgm:t>
        <a:bodyPr/>
        <a:lstStyle/>
        <a:p>
          <a:pPr>
            <a:buNone/>
          </a:pPr>
          <a:endParaRPr lang="en-US" sz="2000" b="0" dirty="0">
            <a:latin typeface="+mj-lt"/>
          </a:endParaRPr>
        </a:p>
      </dgm:t>
    </dgm:pt>
    <dgm:pt modelId="{378DAD04-7DAE-4E1B-AC0E-B51D74829DE8}" type="parTrans" cxnId="{4225650B-F7B4-47F9-AD4E-C8D557431AAB}">
      <dgm:prSet/>
      <dgm:spPr/>
      <dgm:t>
        <a:bodyPr/>
        <a:lstStyle/>
        <a:p>
          <a:endParaRPr lang="en-US"/>
        </a:p>
      </dgm:t>
    </dgm:pt>
    <dgm:pt modelId="{5E7D605A-D6F3-4F56-A601-5302EADCFF1B}" type="sibTrans" cxnId="{4225650B-F7B4-47F9-AD4E-C8D557431AAB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377111D3-2C95-49CC-B629-7C52985D2E16}">
      <dgm:prSet custT="1"/>
      <dgm:spPr/>
      <dgm:t>
        <a:bodyPr/>
        <a:lstStyle/>
        <a:p>
          <a:r>
            <a:rPr lang="en-US" altLang="zh-CN" sz="4000" kern="1200" spc="5" dirty="0">
              <a:solidFill>
                <a:srgbClr val="FFFFFF"/>
              </a:solidFill>
              <a:latin typeface="Carlito"/>
              <a:ea typeface="+mn-ea"/>
              <a:cs typeface="Carlito"/>
            </a:rPr>
            <a:t>SPSS</a:t>
          </a:r>
          <a:endParaRPr lang="zh-CN" altLang="en-US" sz="4000" kern="1200" spc="5" dirty="0">
            <a:solidFill>
              <a:srgbClr val="FFFFFF"/>
            </a:solidFill>
            <a:latin typeface="Carlito"/>
            <a:ea typeface="+mn-ea"/>
            <a:cs typeface="Carlito"/>
          </a:endParaRPr>
        </a:p>
        <a:p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 Append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6-Month 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Data</a:t>
          </a:r>
          <a:r>
            <a:rPr lang="en" sz="2000" kern="1200" spc="-5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(58Million)</a:t>
          </a:r>
          <a:endParaRPr lang="en" sz="2000" kern="1200" dirty="0">
            <a:latin typeface="Carlito"/>
            <a:cs typeface="Carlito"/>
          </a:endParaRPr>
        </a:p>
        <a:p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Merge </a:t>
          </a:r>
          <a:r>
            <a:rPr lang="en" sz="2000" kern="1200" spc="-25" dirty="0">
              <a:solidFill>
                <a:srgbClr val="FFFFFF"/>
              </a:solidFill>
              <a:latin typeface="Carlito"/>
              <a:cs typeface="Carlito"/>
            </a:rPr>
            <a:t>WEATHER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&amp; </a:t>
          </a:r>
          <a:r>
            <a:rPr lang="en" sz="2000" kern="1200" spc="-50" dirty="0">
              <a:solidFill>
                <a:srgbClr val="FFFFFF"/>
              </a:solidFill>
              <a:latin typeface="Carlito"/>
              <a:cs typeface="Carlito"/>
            </a:rPr>
            <a:t>Taxi</a:t>
          </a:r>
          <a:r>
            <a:rPr lang="en" sz="2000" kern="1200" spc="-4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Records</a:t>
          </a:r>
          <a:endParaRPr lang="en" sz="2000" kern="1200" dirty="0">
            <a:latin typeface="Carlito"/>
            <a:cs typeface="Carlito"/>
          </a:endParaRPr>
        </a:p>
        <a:p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Aggregate</a:t>
          </a:r>
          <a:r>
            <a:rPr lang="en" sz="2000" kern="1200" spc="-40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58Mio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 to</a:t>
          </a:r>
          <a:r>
            <a:rPr lang="zh-CN" altLang="en-US" sz="2000" kern="1200" spc="-1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46K</a:t>
          </a:r>
          <a:r>
            <a:rPr lang="en" sz="2000" kern="1200" spc="430" dirty="0">
              <a:solidFill>
                <a:srgbClr val="FFFFFF"/>
              </a:solidFill>
              <a:latin typeface="Carlito"/>
              <a:cs typeface="Carlito"/>
            </a:rPr>
            <a:t> to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15K</a:t>
          </a:r>
          <a:endParaRPr lang="en" sz="2000" kern="1200" dirty="0">
            <a:latin typeface="Carlito"/>
            <a:cs typeface="Carlito"/>
          </a:endParaRPr>
        </a:p>
        <a:p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(Sacrifice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trivial</a:t>
          </a:r>
          <a:r>
            <a:rPr lang="en" sz="2000" kern="1200" spc="30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attributes)</a:t>
          </a:r>
          <a:endParaRPr lang="en-US" sz="2000" kern="1200" dirty="0">
            <a:latin typeface="+mj-lt"/>
          </a:endParaRPr>
        </a:p>
      </dgm:t>
    </dgm:pt>
    <dgm:pt modelId="{7688F7D4-5A84-48EF-8CC3-7068A6CA1C23}" type="parTrans" cxnId="{07AC98D6-9830-428C-8012-B2D9FFB61492}">
      <dgm:prSet/>
      <dgm:spPr/>
      <dgm:t>
        <a:bodyPr/>
        <a:lstStyle/>
        <a:p>
          <a:endParaRPr lang="en-US"/>
        </a:p>
      </dgm:t>
    </dgm:pt>
    <dgm:pt modelId="{C281CDFB-01DE-4D27-B375-18449A8043E7}" type="sibTrans" cxnId="{07AC98D6-9830-428C-8012-B2D9FFB61492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A4DFE47A-B33B-4E0B-9E53-442370F5CCFD}" type="pres">
      <dgm:prSet presAssocID="{52B0C056-92D5-4347-B599-316132071F18}" presName="Name0" presStyleCnt="0">
        <dgm:presLayoutVars>
          <dgm:animLvl val="lvl"/>
          <dgm:resizeHandles val="exact"/>
        </dgm:presLayoutVars>
      </dgm:prSet>
      <dgm:spPr/>
    </dgm:pt>
    <dgm:pt modelId="{53D5CB68-2845-4857-9390-C9042D20CD8B}" type="pres">
      <dgm:prSet presAssocID="{C6D25C05-FF81-4143-8C11-416CF5D943EF}" presName="compositeNode" presStyleCnt="0">
        <dgm:presLayoutVars>
          <dgm:bulletEnabled val="1"/>
        </dgm:presLayoutVars>
      </dgm:prSet>
      <dgm:spPr/>
    </dgm:pt>
    <dgm:pt modelId="{3BF23C9B-0D93-4AED-AB92-6B8C68DBB206}" type="pres">
      <dgm:prSet presAssocID="{C6D25C05-FF81-4143-8C11-416CF5D943EF}" presName="bgRect" presStyleLbl="alignNode1" presStyleIdx="0" presStyleCnt="2" custLinFactNeighborX="-168" custLinFactNeighborY="2398"/>
      <dgm:spPr/>
    </dgm:pt>
    <dgm:pt modelId="{98E66F34-4D17-4999-B6E9-44556AA0A9FD}" type="pres">
      <dgm:prSet presAssocID="{5E7D605A-D6F3-4F56-A601-5302EADCFF1B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0086E2D-BADB-4E83-8C3C-D262EB2381DB}" type="pres">
      <dgm:prSet presAssocID="{C6D25C05-FF81-4143-8C11-416CF5D943EF}" presName="nodeRect" presStyleLbl="alignNode1" presStyleIdx="0" presStyleCnt="2">
        <dgm:presLayoutVars>
          <dgm:bulletEnabled val="1"/>
        </dgm:presLayoutVars>
      </dgm:prSet>
      <dgm:spPr/>
    </dgm:pt>
    <dgm:pt modelId="{EE0E0459-256A-4CE9-BBFC-BD9BD2BD0F7F}" type="pres">
      <dgm:prSet presAssocID="{5E7D605A-D6F3-4F56-A601-5302EADCFF1B}" presName="sibTrans" presStyleCnt="0"/>
      <dgm:spPr/>
    </dgm:pt>
    <dgm:pt modelId="{283427F8-6063-4915-A0BC-304C493AD23B}" type="pres">
      <dgm:prSet presAssocID="{377111D3-2C95-49CC-B629-7C52985D2E16}" presName="compositeNode" presStyleCnt="0">
        <dgm:presLayoutVars>
          <dgm:bulletEnabled val="1"/>
        </dgm:presLayoutVars>
      </dgm:prSet>
      <dgm:spPr/>
    </dgm:pt>
    <dgm:pt modelId="{33D853B3-E392-4AF8-91E3-6F1A81EE4349}" type="pres">
      <dgm:prSet presAssocID="{377111D3-2C95-49CC-B629-7C52985D2E16}" presName="bgRect" presStyleLbl="alignNode1" presStyleIdx="1" presStyleCnt="2"/>
      <dgm:spPr/>
    </dgm:pt>
    <dgm:pt modelId="{1FC6C943-2A33-4287-AB35-43D89B1BE17B}" type="pres">
      <dgm:prSet presAssocID="{C281CDFB-01DE-4D27-B375-18449A8043E7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86EFC2E5-B978-4D1C-A50E-2DCA70064BEA}" type="pres">
      <dgm:prSet presAssocID="{377111D3-2C95-49CC-B629-7C52985D2E16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4225650B-F7B4-47F9-AD4E-C8D557431AAB}" srcId="{52B0C056-92D5-4347-B599-316132071F18}" destId="{C6D25C05-FF81-4143-8C11-416CF5D943EF}" srcOrd="0" destOrd="0" parTransId="{378DAD04-7DAE-4E1B-AC0E-B51D74829DE8}" sibTransId="{5E7D605A-D6F3-4F56-A601-5302EADCFF1B}"/>
    <dgm:cxn modelId="{1ED66010-B37F-44CB-BE64-890F4F593513}" type="presOf" srcId="{5E7D605A-D6F3-4F56-A601-5302EADCFF1B}" destId="{98E66F34-4D17-4999-B6E9-44556AA0A9FD}" srcOrd="0" destOrd="0" presId="urn:microsoft.com/office/officeart/2016/7/layout/LinearBlockProcessNumbered"/>
    <dgm:cxn modelId="{237F0924-0A00-4B9B-9B90-EBBAA3D9FAD4}" type="presOf" srcId="{377111D3-2C95-49CC-B629-7C52985D2E16}" destId="{33D853B3-E392-4AF8-91E3-6F1A81EE4349}" srcOrd="0" destOrd="0" presId="urn:microsoft.com/office/officeart/2016/7/layout/LinearBlockProcessNumbered"/>
    <dgm:cxn modelId="{0AD10439-240A-4C11-B655-DA2FF9361561}" type="presOf" srcId="{C6D25C05-FF81-4143-8C11-416CF5D943EF}" destId="{3BF23C9B-0D93-4AED-AB92-6B8C68DBB206}" srcOrd="0" destOrd="0" presId="urn:microsoft.com/office/officeart/2016/7/layout/LinearBlockProcessNumbered"/>
    <dgm:cxn modelId="{E83BBF7C-3C23-4909-84A5-3B58A3BB83D5}" type="presOf" srcId="{C281CDFB-01DE-4D27-B375-18449A8043E7}" destId="{1FC6C943-2A33-4287-AB35-43D89B1BE17B}" srcOrd="0" destOrd="0" presId="urn:microsoft.com/office/officeart/2016/7/layout/LinearBlockProcessNumbered"/>
    <dgm:cxn modelId="{1F417BC2-4FB7-48CA-94A9-0051D7A38A44}" type="presOf" srcId="{377111D3-2C95-49CC-B629-7C52985D2E16}" destId="{86EFC2E5-B978-4D1C-A50E-2DCA70064BEA}" srcOrd="1" destOrd="0" presId="urn:microsoft.com/office/officeart/2016/7/layout/LinearBlockProcessNumbered"/>
    <dgm:cxn modelId="{07AC98D6-9830-428C-8012-B2D9FFB61492}" srcId="{52B0C056-92D5-4347-B599-316132071F18}" destId="{377111D3-2C95-49CC-B629-7C52985D2E16}" srcOrd="1" destOrd="0" parTransId="{7688F7D4-5A84-48EF-8CC3-7068A6CA1C23}" sibTransId="{C281CDFB-01DE-4D27-B375-18449A8043E7}"/>
    <dgm:cxn modelId="{D2EB0EDC-911E-42F1-B328-D0D04DF6FC0B}" type="presOf" srcId="{52B0C056-92D5-4347-B599-316132071F18}" destId="{A4DFE47A-B33B-4E0B-9E53-442370F5CCFD}" srcOrd="0" destOrd="0" presId="urn:microsoft.com/office/officeart/2016/7/layout/LinearBlockProcessNumbered"/>
    <dgm:cxn modelId="{C27363ED-DF24-429E-ACF7-767E2437BC1E}" type="presOf" srcId="{C6D25C05-FF81-4143-8C11-416CF5D943EF}" destId="{30086E2D-BADB-4E83-8C3C-D262EB2381DB}" srcOrd="1" destOrd="0" presId="urn:microsoft.com/office/officeart/2016/7/layout/LinearBlockProcessNumbered"/>
    <dgm:cxn modelId="{F4EC3C8B-B39C-4DB4-B26B-444542B573E2}" type="presParOf" srcId="{A4DFE47A-B33B-4E0B-9E53-442370F5CCFD}" destId="{53D5CB68-2845-4857-9390-C9042D20CD8B}" srcOrd="0" destOrd="0" presId="urn:microsoft.com/office/officeart/2016/7/layout/LinearBlockProcessNumbered"/>
    <dgm:cxn modelId="{9EDA5B8A-5C77-4613-857A-76BD6FC169BE}" type="presParOf" srcId="{53D5CB68-2845-4857-9390-C9042D20CD8B}" destId="{3BF23C9B-0D93-4AED-AB92-6B8C68DBB206}" srcOrd="0" destOrd="0" presId="urn:microsoft.com/office/officeart/2016/7/layout/LinearBlockProcessNumbered"/>
    <dgm:cxn modelId="{2DC51913-A8FE-4EE5-A628-8038BD776D74}" type="presParOf" srcId="{53D5CB68-2845-4857-9390-C9042D20CD8B}" destId="{98E66F34-4D17-4999-B6E9-44556AA0A9FD}" srcOrd="1" destOrd="0" presId="urn:microsoft.com/office/officeart/2016/7/layout/LinearBlockProcessNumbered"/>
    <dgm:cxn modelId="{29964682-6073-45D1-9040-A6C175F30592}" type="presParOf" srcId="{53D5CB68-2845-4857-9390-C9042D20CD8B}" destId="{30086E2D-BADB-4E83-8C3C-D262EB2381DB}" srcOrd="2" destOrd="0" presId="urn:microsoft.com/office/officeart/2016/7/layout/LinearBlockProcessNumbered"/>
    <dgm:cxn modelId="{39CF36DA-7966-4B1E-9067-A9E7513D3218}" type="presParOf" srcId="{A4DFE47A-B33B-4E0B-9E53-442370F5CCFD}" destId="{EE0E0459-256A-4CE9-BBFC-BD9BD2BD0F7F}" srcOrd="1" destOrd="0" presId="urn:microsoft.com/office/officeart/2016/7/layout/LinearBlockProcessNumbered"/>
    <dgm:cxn modelId="{82F82EFD-9225-4CA0-8FF6-72AB365835D0}" type="presParOf" srcId="{A4DFE47A-B33B-4E0B-9E53-442370F5CCFD}" destId="{283427F8-6063-4915-A0BC-304C493AD23B}" srcOrd="2" destOrd="0" presId="urn:microsoft.com/office/officeart/2016/7/layout/LinearBlockProcessNumbered"/>
    <dgm:cxn modelId="{990FB79A-9C06-4B22-A4E0-A66544A1A21A}" type="presParOf" srcId="{283427F8-6063-4915-A0BC-304C493AD23B}" destId="{33D853B3-E392-4AF8-91E3-6F1A81EE4349}" srcOrd="0" destOrd="0" presId="urn:microsoft.com/office/officeart/2016/7/layout/LinearBlockProcessNumbered"/>
    <dgm:cxn modelId="{22B090D5-8DC6-4685-9C00-EEEA303A86C8}" type="presParOf" srcId="{283427F8-6063-4915-A0BC-304C493AD23B}" destId="{1FC6C943-2A33-4287-AB35-43D89B1BE17B}" srcOrd="1" destOrd="0" presId="urn:microsoft.com/office/officeart/2016/7/layout/LinearBlockProcessNumbered"/>
    <dgm:cxn modelId="{B467123E-6FAC-4BB1-9C5C-7FFD66D79EA1}" type="presParOf" srcId="{283427F8-6063-4915-A0BC-304C493AD23B}" destId="{86EFC2E5-B978-4D1C-A50E-2DCA70064BE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5527C1-3C9A-4AC9-B3F4-E650CC50D843}" type="doc">
      <dgm:prSet loTypeId="urn:microsoft.com/office/officeart/2018/2/layout/IconLabelList" loCatId="icon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73F28C-20C5-4F81-8F94-3E03F15B96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Drop-off location</a:t>
          </a:r>
        </a:p>
      </dgm:t>
    </dgm:pt>
    <dgm:pt modelId="{6FC7DE5F-7E46-4F7D-B25B-E7E5F57EE7A4}" type="parTrans" cxnId="{6A943AD1-E61E-421B-A408-85BACFD22155}">
      <dgm:prSet/>
      <dgm:spPr/>
      <dgm:t>
        <a:bodyPr/>
        <a:lstStyle/>
        <a:p>
          <a:endParaRPr lang="en-US"/>
        </a:p>
      </dgm:t>
    </dgm:pt>
    <dgm:pt modelId="{D776F12E-9223-462B-AF8E-328EBD9BEDDB}" type="sibTrans" cxnId="{6A943AD1-E61E-421B-A408-85BACFD22155}">
      <dgm:prSet/>
      <dgm:spPr/>
      <dgm:t>
        <a:bodyPr/>
        <a:lstStyle/>
        <a:p>
          <a:endParaRPr lang="en-US"/>
        </a:p>
      </dgm:t>
    </dgm:pt>
    <dgm:pt modelId="{6ABCF3E7-6B7D-4564-81E4-3862314ABE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slot</a:t>
          </a:r>
        </a:p>
      </dgm:t>
    </dgm:pt>
    <dgm:pt modelId="{53398F0C-9788-4B85-8922-B528CD3246A1}" type="parTrans" cxnId="{48847D44-B090-4343-86BE-A195AC81BCF8}">
      <dgm:prSet/>
      <dgm:spPr/>
      <dgm:t>
        <a:bodyPr/>
        <a:lstStyle/>
        <a:p>
          <a:endParaRPr lang="en-US"/>
        </a:p>
      </dgm:t>
    </dgm:pt>
    <dgm:pt modelId="{3771DC64-CBDC-49A1-A71C-38344F9BA6D0}" type="sibTrans" cxnId="{48847D44-B090-4343-86BE-A195AC81BCF8}">
      <dgm:prSet/>
      <dgm:spPr/>
      <dgm:t>
        <a:bodyPr/>
        <a:lstStyle/>
        <a:p>
          <a:endParaRPr lang="en-US"/>
        </a:p>
      </dgm:t>
    </dgm:pt>
    <dgm:pt modelId="{310D2472-AD45-4A9C-8DB2-D1D5A37B4D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Traffic condition</a:t>
          </a:r>
        </a:p>
      </dgm:t>
    </dgm:pt>
    <dgm:pt modelId="{789BEF24-04E0-49D8-B212-8908E44E713B}" type="parTrans" cxnId="{CB56B4BC-A7F9-460B-BC33-065F3BAC9EB8}">
      <dgm:prSet/>
      <dgm:spPr/>
      <dgm:t>
        <a:bodyPr/>
        <a:lstStyle/>
        <a:p>
          <a:endParaRPr lang="en-US"/>
        </a:p>
      </dgm:t>
    </dgm:pt>
    <dgm:pt modelId="{7627D75A-6F73-49F1-9461-352518FF6B30}" type="sibTrans" cxnId="{CB56B4BC-A7F9-460B-BC33-065F3BAC9EB8}">
      <dgm:prSet/>
      <dgm:spPr/>
      <dgm:t>
        <a:bodyPr/>
        <a:lstStyle/>
        <a:p>
          <a:endParaRPr lang="en-US"/>
        </a:p>
      </dgm:t>
    </dgm:pt>
    <dgm:pt modelId="{5067FB71-11AA-49D8-B003-C056E48E5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 day/off-work day</a:t>
          </a:r>
        </a:p>
      </dgm:t>
    </dgm:pt>
    <dgm:pt modelId="{74480E09-638A-4A6E-B274-E8CE7C51AF7F}" type="parTrans" cxnId="{F52FF2F0-99D2-487F-8864-31AE3092C26E}">
      <dgm:prSet/>
      <dgm:spPr/>
      <dgm:t>
        <a:bodyPr/>
        <a:lstStyle/>
        <a:p>
          <a:endParaRPr lang="en-US"/>
        </a:p>
      </dgm:t>
    </dgm:pt>
    <dgm:pt modelId="{8DACC4EF-3DF9-475A-835C-3219BA75A130}" type="sibTrans" cxnId="{F52FF2F0-99D2-487F-8864-31AE3092C26E}">
      <dgm:prSet/>
      <dgm:spPr/>
      <dgm:t>
        <a:bodyPr/>
        <a:lstStyle/>
        <a:p>
          <a:endParaRPr lang="en-US"/>
        </a:p>
      </dgm:t>
    </dgm:pt>
    <dgm:pt modelId="{D267EA91-F1DF-42EE-87DC-AB37F5280F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Weather condition </a:t>
          </a:r>
        </a:p>
      </dgm:t>
    </dgm:pt>
    <dgm:pt modelId="{0F3DB426-172E-46C6-B69B-0A9851FBDDA1}" type="parTrans" cxnId="{895AE623-0906-41B5-8D7D-9CB037E1D7F4}">
      <dgm:prSet/>
      <dgm:spPr/>
      <dgm:t>
        <a:bodyPr/>
        <a:lstStyle/>
        <a:p>
          <a:endParaRPr lang="en-US"/>
        </a:p>
      </dgm:t>
    </dgm:pt>
    <dgm:pt modelId="{1B426E4C-668F-4F64-906E-9BDC1904911D}" type="sibTrans" cxnId="{895AE623-0906-41B5-8D7D-9CB037E1D7F4}">
      <dgm:prSet/>
      <dgm:spPr/>
      <dgm:t>
        <a:bodyPr/>
        <a:lstStyle/>
        <a:p>
          <a:endParaRPr lang="en-US"/>
        </a:p>
      </dgm:t>
    </dgm:pt>
    <dgm:pt modelId="{ADCC0638-36FB-41AB-A2C6-76B6E6C573EE}" type="pres">
      <dgm:prSet presAssocID="{585527C1-3C9A-4AC9-B3F4-E650CC50D843}" presName="root" presStyleCnt="0">
        <dgm:presLayoutVars>
          <dgm:dir/>
          <dgm:resizeHandles val="exact"/>
        </dgm:presLayoutVars>
      </dgm:prSet>
      <dgm:spPr/>
    </dgm:pt>
    <dgm:pt modelId="{976D7697-609C-4ADC-952E-E82EEEB66982}" type="pres">
      <dgm:prSet presAssocID="{5973F28C-20C5-4F81-8F94-3E03F15B96CB}" presName="compNode" presStyleCnt="0"/>
      <dgm:spPr/>
    </dgm:pt>
    <dgm:pt modelId="{7C3CFE13-FFCF-4A6F-9A28-E76245EA83DC}" type="pres">
      <dgm:prSet presAssocID="{5973F28C-20C5-4F81-8F94-3E03F15B96C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16379B5-89C6-4EF8-A881-38AFE8EE9662}" type="pres">
      <dgm:prSet presAssocID="{5973F28C-20C5-4F81-8F94-3E03F15B96CB}" presName="spaceRect" presStyleCnt="0"/>
      <dgm:spPr/>
    </dgm:pt>
    <dgm:pt modelId="{47CA471A-E365-45AC-946E-1D3A89BC2497}" type="pres">
      <dgm:prSet presAssocID="{5973F28C-20C5-4F81-8F94-3E03F15B96CB}" presName="textRect" presStyleLbl="revTx" presStyleIdx="0" presStyleCnt="5">
        <dgm:presLayoutVars>
          <dgm:chMax val="1"/>
          <dgm:chPref val="1"/>
        </dgm:presLayoutVars>
      </dgm:prSet>
      <dgm:spPr/>
    </dgm:pt>
    <dgm:pt modelId="{7E578A27-4594-46CB-ACC8-4DE3A08B33A3}" type="pres">
      <dgm:prSet presAssocID="{D776F12E-9223-462B-AF8E-328EBD9BEDDB}" presName="sibTrans" presStyleCnt="0"/>
      <dgm:spPr/>
    </dgm:pt>
    <dgm:pt modelId="{66D243D7-F9A6-45DE-A260-75360CB54B7E}" type="pres">
      <dgm:prSet presAssocID="{6ABCF3E7-6B7D-4564-81E4-3862314ABE81}" presName="compNode" presStyleCnt="0"/>
      <dgm:spPr/>
    </dgm:pt>
    <dgm:pt modelId="{7956F9FD-F73C-4FBE-8DDC-E4E931FE552A}" type="pres">
      <dgm:prSet presAssocID="{6ABCF3E7-6B7D-4564-81E4-3862314ABE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A0E7E55-ECE0-4E85-931A-C8D6903ECA3A}" type="pres">
      <dgm:prSet presAssocID="{6ABCF3E7-6B7D-4564-81E4-3862314ABE81}" presName="spaceRect" presStyleCnt="0"/>
      <dgm:spPr/>
    </dgm:pt>
    <dgm:pt modelId="{EA24F5AF-E4EE-460A-855E-75AF4285C71D}" type="pres">
      <dgm:prSet presAssocID="{6ABCF3E7-6B7D-4564-81E4-3862314ABE81}" presName="textRect" presStyleLbl="revTx" presStyleIdx="1" presStyleCnt="5">
        <dgm:presLayoutVars>
          <dgm:chMax val="1"/>
          <dgm:chPref val="1"/>
        </dgm:presLayoutVars>
      </dgm:prSet>
      <dgm:spPr/>
    </dgm:pt>
    <dgm:pt modelId="{DC2EB20F-DCB8-4B39-A1EA-375C0222193D}" type="pres">
      <dgm:prSet presAssocID="{3771DC64-CBDC-49A1-A71C-38344F9BA6D0}" presName="sibTrans" presStyleCnt="0"/>
      <dgm:spPr/>
    </dgm:pt>
    <dgm:pt modelId="{BFD96748-C458-479D-B04D-7DBEEAC8FBA4}" type="pres">
      <dgm:prSet presAssocID="{310D2472-AD45-4A9C-8DB2-D1D5A37B4DF8}" presName="compNode" presStyleCnt="0"/>
      <dgm:spPr/>
    </dgm:pt>
    <dgm:pt modelId="{88828C9E-7335-48A0-87B4-AE9FDC691DB2}" type="pres">
      <dgm:prSet presAssocID="{310D2472-AD45-4A9C-8DB2-D1D5A37B4D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8800F82-682F-4677-A18A-14E9FFDC2D32}" type="pres">
      <dgm:prSet presAssocID="{310D2472-AD45-4A9C-8DB2-D1D5A37B4DF8}" presName="spaceRect" presStyleCnt="0"/>
      <dgm:spPr/>
    </dgm:pt>
    <dgm:pt modelId="{AD697F3F-6C9B-4991-AEFA-899DCAC33D3E}" type="pres">
      <dgm:prSet presAssocID="{310D2472-AD45-4A9C-8DB2-D1D5A37B4DF8}" presName="textRect" presStyleLbl="revTx" presStyleIdx="2" presStyleCnt="5">
        <dgm:presLayoutVars>
          <dgm:chMax val="1"/>
          <dgm:chPref val="1"/>
        </dgm:presLayoutVars>
      </dgm:prSet>
      <dgm:spPr/>
    </dgm:pt>
    <dgm:pt modelId="{EC1C574E-91AF-464D-84A5-FE600B5A99AE}" type="pres">
      <dgm:prSet presAssocID="{7627D75A-6F73-49F1-9461-352518FF6B30}" presName="sibTrans" presStyleCnt="0"/>
      <dgm:spPr/>
    </dgm:pt>
    <dgm:pt modelId="{C4F5AA6D-2537-4611-9BA7-BCBFE7568DE4}" type="pres">
      <dgm:prSet presAssocID="{5067FB71-11AA-49D8-B003-C056E48E5D77}" presName="compNode" presStyleCnt="0"/>
      <dgm:spPr/>
    </dgm:pt>
    <dgm:pt modelId="{D943F0A7-CD33-4D2C-90E7-1C96195BF789}" type="pres">
      <dgm:prSet presAssocID="{5067FB71-11AA-49D8-B003-C056E48E5D7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2610467-C1B1-477B-9767-7E7C67745E74}" type="pres">
      <dgm:prSet presAssocID="{5067FB71-11AA-49D8-B003-C056E48E5D77}" presName="spaceRect" presStyleCnt="0"/>
      <dgm:spPr/>
    </dgm:pt>
    <dgm:pt modelId="{37A2CA02-2381-456E-9811-F7B6FA108F94}" type="pres">
      <dgm:prSet presAssocID="{5067FB71-11AA-49D8-B003-C056E48E5D77}" presName="textRect" presStyleLbl="revTx" presStyleIdx="3" presStyleCnt="5">
        <dgm:presLayoutVars>
          <dgm:chMax val="1"/>
          <dgm:chPref val="1"/>
        </dgm:presLayoutVars>
      </dgm:prSet>
      <dgm:spPr/>
    </dgm:pt>
    <dgm:pt modelId="{D1CFEDDF-CA90-40DB-8FFA-39AADD404CA5}" type="pres">
      <dgm:prSet presAssocID="{8DACC4EF-3DF9-475A-835C-3219BA75A130}" presName="sibTrans" presStyleCnt="0"/>
      <dgm:spPr/>
    </dgm:pt>
    <dgm:pt modelId="{DEAA99BA-EF75-4E04-AF58-0C4BABCCAD8D}" type="pres">
      <dgm:prSet presAssocID="{D267EA91-F1DF-42EE-87DC-AB37F5280F6D}" presName="compNode" presStyleCnt="0"/>
      <dgm:spPr/>
    </dgm:pt>
    <dgm:pt modelId="{A4EA3E63-266D-4C14-9D83-B27000DCBFFB}" type="pres">
      <dgm:prSet presAssocID="{D267EA91-F1DF-42EE-87DC-AB37F5280F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33EAFE65-9C4B-46BF-800E-F5CF051F58F0}" type="pres">
      <dgm:prSet presAssocID="{D267EA91-F1DF-42EE-87DC-AB37F5280F6D}" presName="spaceRect" presStyleCnt="0"/>
      <dgm:spPr/>
    </dgm:pt>
    <dgm:pt modelId="{C19A3EA3-1224-47BC-B881-2D264AC4495C}" type="pres">
      <dgm:prSet presAssocID="{D267EA91-F1DF-42EE-87DC-AB37F5280F6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5AE623-0906-41B5-8D7D-9CB037E1D7F4}" srcId="{585527C1-3C9A-4AC9-B3F4-E650CC50D843}" destId="{D267EA91-F1DF-42EE-87DC-AB37F5280F6D}" srcOrd="4" destOrd="0" parTransId="{0F3DB426-172E-46C6-B69B-0A9851FBDDA1}" sibTransId="{1B426E4C-668F-4F64-906E-9BDC1904911D}"/>
    <dgm:cxn modelId="{2F6D9D2E-D7F4-4057-8F4D-AE393469C4F4}" type="presOf" srcId="{585527C1-3C9A-4AC9-B3F4-E650CC50D843}" destId="{ADCC0638-36FB-41AB-A2C6-76B6E6C573EE}" srcOrd="0" destOrd="0" presId="urn:microsoft.com/office/officeart/2018/2/layout/IconLabelList"/>
    <dgm:cxn modelId="{48847D44-B090-4343-86BE-A195AC81BCF8}" srcId="{585527C1-3C9A-4AC9-B3F4-E650CC50D843}" destId="{6ABCF3E7-6B7D-4564-81E4-3862314ABE81}" srcOrd="1" destOrd="0" parTransId="{53398F0C-9788-4B85-8922-B528CD3246A1}" sibTransId="{3771DC64-CBDC-49A1-A71C-38344F9BA6D0}"/>
    <dgm:cxn modelId="{8EFDC45A-98B5-496D-9980-023221CC9EB9}" type="presOf" srcId="{310D2472-AD45-4A9C-8DB2-D1D5A37B4DF8}" destId="{AD697F3F-6C9B-4991-AEFA-899DCAC33D3E}" srcOrd="0" destOrd="0" presId="urn:microsoft.com/office/officeart/2018/2/layout/IconLabelList"/>
    <dgm:cxn modelId="{95D50E7B-D10F-4EB9-9171-4BB8E0BF02F8}" type="presOf" srcId="{5973F28C-20C5-4F81-8F94-3E03F15B96CB}" destId="{47CA471A-E365-45AC-946E-1D3A89BC2497}" srcOrd="0" destOrd="0" presId="urn:microsoft.com/office/officeart/2018/2/layout/IconLabelList"/>
    <dgm:cxn modelId="{C7BC0F88-4BBC-4622-B72C-1196F1403A35}" type="presOf" srcId="{6ABCF3E7-6B7D-4564-81E4-3862314ABE81}" destId="{EA24F5AF-E4EE-460A-855E-75AF4285C71D}" srcOrd="0" destOrd="0" presId="urn:microsoft.com/office/officeart/2018/2/layout/IconLabelList"/>
    <dgm:cxn modelId="{F7F9BB98-3562-4C00-A71D-D66C64EFFDDD}" type="presOf" srcId="{5067FB71-11AA-49D8-B003-C056E48E5D77}" destId="{37A2CA02-2381-456E-9811-F7B6FA108F94}" srcOrd="0" destOrd="0" presId="urn:microsoft.com/office/officeart/2018/2/layout/IconLabelList"/>
    <dgm:cxn modelId="{CB56B4BC-A7F9-460B-BC33-065F3BAC9EB8}" srcId="{585527C1-3C9A-4AC9-B3F4-E650CC50D843}" destId="{310D2472-AD45-4A9C-8DB2-D1D5A37B4DF8}" srcOrd="2" destOrd="0" parTransId="{789BEF24-04E0-49D8-B212-8908E44E713B}" sibTransId="{7627D75A-6F73-49F1-9461-352518FF6B30}"/>
    <dgm:cxn modelId="{AF8805C8-0361-4F4F-AED2-F6803525BEEE}" type="presOf" srcId="{D267EA91-F1DF-42EE-87DC-AB37F5280F6D}" destId="{C19A3EA3-1224-47BC-B881-2D264AC4495C}" srcOrd="0" destOrd="0" presId="urn:microsoft.com/office/officeart/2018/2/layout/IconLabelList"/>
    <dgm:cxn modelId="{6A943AD1-E61E-421B-A408-85BACFD22155}" srcId="{585527C1-3C9A-4AC9-B3F4-E650CC50D843}" destId="{5973F28C-20C5-4F81-8F94-3E03F15B96CB}" srcOrd="0" destOrd="0" parTransId="{6FC7DE5F-7E46-4F7D-B25B-E7E5F57EE7A4}" sibTransId="{D776F12E-9223-462B-AF8E-328EBD9BEDDB}"/>
    <dgm:cxn modelId="{F52FF2F0-99D2-487F-8864-31AE3092C26E}" srcId="{585527C1-3C9A-4AC9-B3F4-E650CC50D843}" destId="{5067FB71-11AA-49D8-B003-C056E48E5D77}" srcOrd="3" destOrd="0" parTransId="{74480E09-638A-4A6E-B274-E8CE7C51AF7F}" sibTransId="{8DACC4EF-3DF9-475A-835C-3219BA75A130}"/>
    <dgm:cxn modelId="{3D277168-7005-445C-A38F-657E7572AB35}" type="presParOf" srcId="{ADCC0638-36FB-41AB-A2C6-76B6E6C573EE}" destId="{976D7697-609C-4ADC-952E-E82EEEB66982}" srcOrd="0" destOrd="0" presId="urn:microsoft.com/office/officeart/2018/2/layout/IconLabelList"/>
    <dgm:cxn modelId="{57812B06-D6B8-41A6-9579-613AEA61A96D}" type="presParOf" srcId="{976D7697-609C-4ADC-952E-E82EEEB66982}" destId="{7C3CFE13-FFCF-4A6F-9A28-E76245EA83DC}" srcOrd="0" destOrd="0" presId="urn:microsoft.com/office/officeart/2018/2/layout/IconLabelList"/>
    <dgm:cxn modelId="{EE8E59F5-9ACA-4397-B3C2-3ED70E7225FF}" type="presParOf" srcId="{976D7697-609C-4ADC-952E-E82EEEB66982}" destId="{016379B5-89C6-4EF8-A881-38AFE8EE9662}" srcOrd="1" destOrd="0" presId="urn:microsoft.com/office/officeart/2018/2/layout/IconLabelList"/>
    <dgm:cxn modelId="{5294FC43-BF31-4E8E-8C9D-B3B1EF9AAB98}" type="presParOf" srcId="{976D7697-609C-4ADC-952E-E82EEEB66982}" destId="{47CA471A-E365-45AC-946E-1D3A89BC2497}" srcOrd="2" destOrd="0" presId="urn:microsoft.com/office/officeart/2018/2/layout/IconLabelList"/>
    <dgm:cxn modelId="{15D76257-5134-4958-8ADF-08438CD4DBDD}" type="presParOf" srcId="{ADCC0638-36FB-41AB-A2C6-76B6E6C573EE}" destId="{7E578A27-4594-46CB-ACC8-4DE3A08B33A3}" srcOrd="1" destOrd="0" presId="urn:microsoft.com/office/officeart/2018/2/layout/IconLabelList"/>
    <dgm:cxn modelId="{B39E0B9E-CBA2-4478-926D-5D100DFA785F}" type="presParOf" srcId="{ADCC0638-36FB-41AB-A2C6-76B6E6C573EE}" destId="{66D243D7-F9A6-45DE-A260-75360CB54B7E}" srcOrd="2" destOrd="0" presId="urn:microsoft.com/office/officeart/2018/2/layout/IconLabelList"/>
    <dgm:cxn modelId="{136C3559-49BA-4DF7-8BD7-D56AA52C8298}" type="presParOf" srcId="{66D243D7-F9A6-45DE-A260-75360CB54B7E}" destId="{7956F9FD-F73C-4FBE-8DDC-E4E931FE552A}" srcOrd="0" destOrd="0" presId="urn:microsoft.com/office/officeart/2018/2/layout/IconLabelList"/>
    <dgm:cxn modelId="{05345028-2FD2-4BA8-B7E6-137172C37AEE}" type="presParOf" srcId="{66D243D7-F9A6-45DE-A260-75360CB54B7E}" destId="{2A0E7E55-ECE0-4E85-931A-C8D6903ECA3A}" srcOrd="1" destOrd="0" presId="urn:microsoft.com/office/officeart/2018/2/layout/IconLabelList"/>
    <dgm:cxn modelId="{88D54AB3-61D5-4EE1-B3D7-F083BD5F0E00}" type="presParOf" srcId="{66D243D7-F9A6-45DE-A260-75360CB54B7E}" destId="{EA24F5AF-E4EE-460A-855E-75AF4285C71D}" srcOrd="2" destOrd="0" presId="urn:microsoft.com/office/officeart/2018/2/layout/IconLabelList"/>
    <dgm:cxn modelId="{AFEC1FAB-3A06-42F7-9F6E-519845C12A52}" type="presParOf" srcId="{ADCC0638-36FB-41AB-A2C6-76B6E6C573EE}" destId="{DC2EB20F-DCB8-4B39-A1EA-375C0222193D}" srcOrd="3" destOrd="0" presId="urn:microsoft.com/office/officeart/2018/2/layout/IconLabelList"/>
    <dgm:cxn modelId="{7814A3E3-D8A3-4C47-BE20-C28B81B7C706}" type="presParOf" srcId="{ADCC0638-36FB-41AB-A2C6-76B6E6C573EE}" destId="{BFD96748-C458-479D-B04D-7DBEEAC8FBA4}" srcOrd="4" destOrd="0" presId="urn:microsoft.com/office/officeart/2018/2/layout/IconLabelList"/>
    <dgm:cxn modelId="{2EBC8C6E-580C-4A1C-84E0-6823870F2E77}" type="presParOf" srcId="{BFD96748-C458-479D-B04D-7DBEEAC8FBA4}" destId="{88828C9E-7335-48A0-87B4-AE9FDC691DB2}" srcOrd="0" destOrd="0" presId="urn:microsoft.com/office/officeart/2018/2/layout/IconLabelList"/>
    <dgm:cxn modelId="{BC3C9C76-1E61-416F-91A9-1B9C2A30732C}" type="presParOf" srcId="{BFD96748-C458-479D-B04D-7DBEEAC8FBA4}" destId="{48800F82-682F-4677-A18A-14E9FFDC2D32}" srcOrd="1" destOrd="0" presId="urn:microsoft.com/office/officeart/2018/2/layout/IconLabelList"/>
    <dgm:cxn modelId="{80A6AD23-691C-42F0-B208-1829E69FD18E}" type="presParOf" srcId="{BFD96748-C458-479D-B04D-7DBEEAC8FBA4}" destId="{AD697F3F-6C9B-4991-AEFA-899DCAC33D3E}" srcOrd="2" destOrd="0" presId="urn:microsoft.com/office/officeart/2018/2/layout/IconLabelList"/>
    <dgm:cxn modelId="{13F6FEF5-E43C-4A90-84BE-3890DC12CEEC}" type="presParOf" srcId="{ADCC0638-36FB-41AB-A2C6-76B6E6C573EE}" destId="{EC1C574E-91AF-464D-84A5-FE600B5A99AE}" srcOrd="5" destOrd="0" presId="urn:microsoft.com/office/officeart/2018/2/layout/IconLabelList"/>
    <dgm:cxn modelId="{497EAED3-71C2-4E6C-A5D0-C0FF34DB3ED3}" type="presParOf" srcId="{ADCC0638-36FB-41AB-A2C6-76B6E6C573EE}" destId="{C4F5AA6D-2537-4611-9BA7-BCBFE7568DE4}" srcOrd="6" destOrd="0" presId="urn:microsoft.com/office/officeart/2018/2/layout/IconLabelList"/>
    <dgm:cxn modelId="{7AC24710-4752-4BC1-9AD7-A96036C99843}" type="presParOf" srcId="{C4F5AA6D-2537-4611-9BA7-BCBFE7568DE4}" destId="{D943F0A7-CD33-4D2C-90E7-1C96195BF789}" srcOrd="0" destOrd="0" presId="urn:microsoft.com/office/officeart/2018/2/layout/IconLabelList"/>
    <dgm:cxn modelId="{B1C79EA4-F25B-4FFA-84C7-9ECAA3A84A05}" type="presParOf" srcId="{C4F5AA6D-2537-4611-9BA7-BCBFE7568DE4}" destId="{E2610467-C1B1-477B-9767-7E7C67745E74}" srcOrd="1" destOrd="0" presId="urn:microsoft.com/office/officeart/2018/2/layout/IconLabelList"/>
    <dgm:cxn modelId="{24C6D82D-6E27-4C57-B332-6752A0B01ACC}" type="presParOf" srcId="{C4F5AA6D-2537-4611-9BA7-BCBFE7568DE4}" destId="{37A2CA02-2381-456E-9811-F7B6FA108F94}" srcOrd="2" destOrd="0" presId="urn:microsoft.com/office/officeart/2018/2/layout/IconLabelList"/>
    <dgm:cxn modelId="{99C78032-1F32-41DB-8B4B-A70B75A400CD}" type="presParOf" srcId="{ADCC0638-36FB-41AB-A2C6-76B6E6C573EE}" destId="{D1CFEDDF-CA90-40DB-8FFA-39AADD404CA5}" srcOrd="7" destOrd="0" presId="urn:microsoft.com/office/officeart/2018/2/layout/IconLabelList"/>
    <dgm:cxn modelId="{12F65EED-CBEC-4CE8-9BB1-4E56DDBF5C42}" type="presParOf" srcId="{ADCC0638-36FB-41AB-A2C6-76B6E6C573EE}" destId="{DEAA99BA-EF75-4E04-AF58-0C4BABCCAD8D}" srcOrd="8" destOrd="0" presId="urn:microsoft.com/office/officeart/2018/2/layout/IconLabelList"/>
    <dgm:cxn modelId="{1DCF0FC4-DA43-4FA5-8CA9-8E0C93FF8C60}" type="presParOf" srcId="{DEAA99BA-EF75-4E04-AF58-0C4BABCCAD8D}" destId="{A4EA3E63-266D-4C14-9D83-B27000DCBFFB}" srcOrd="0" destOrd="0" presId="urn:microsoft.com/office/officeart/2018/2/layout/IconLabelList"/>
    <dgm:cxn modelId="{36E86478-55F4-49A4-92FA-6F93ADAD8575}" type="presParOf" srcId="{DEAA99BA-EF75-4E04-AF58-0C4BABCCAD8D}" destId="{33EAFE65-9C4B-46BF-800E-F5CF051F58F0}" srcOrd="1" destOrd="0" presId="urn:microsoft.com/office/officeart/2018/2/layout/IconLabelList"/>
    <dgm:cxn modelId="{3EAE745E-85DD-4C2D-B35E-6F2E466558E5}" type="presParOf" srcId="{DEAA99BA-EF75-4E04-AF58-0C4BABCCAD8D}" destId="{C19A3EA3-1224-47BC-B881-2D264AC449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FDD50B-C104-44EC-9262-702CE7BFCE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F30D6C-60D2-4A6F-949D-E585F619C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Decision Tree</a:t>
          </a:r>
        </a:p>
      </dgm:t>
    </dgm:pt>
    <dgm:pt modelId="{55E0C86F-58F4-4DAA-B50E-7F1C14A02922}" type="parTrans" cxnId="{66368440-4B62-4235-8F79-E94657EECF57}">
      <dgm:prSet/>
      <dgm:spPr/>
      <dgm:t>
        <a:bodyPr/>
        <a:lstStyle/>
        <a:p>
          <a:endParaRPr lang="en-US"/>
        </a:p>
      </dgm:t>
    </dgm:pt>
    <dgm:pt modelId="{1B99AC92-0AC4-4BF9-9E7C-CB9D98296A40}" type="sibTrans" cxnId="{66368440-4B62-4235-8F79-E94657EECF57}">
      <dgm:prSet/>
      <dgm:spPr/>
      <dgm:t>
        <a:bodyPr/>
        <a:lstStyle/>
        <a:p>
          <a:endParaRPr lang="en-US"/>
        </a:p>
      </dgm:t>
    </dgm:pt>
    <dgm:pt modelId="{78E18E55-9896-455E-AF7C-96B462D351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Neural Network</a:t>
          </a:r>
        </a:p>
      </dgm:t>
    </dgm:pt>
    <dgm:pt modelId="{8757F6DC-C8B0-4A1A-8455-B44E872273DC}" type="parTrans" cxnId="{FDA7D41C-546D-4CB5-AEE1-222CAC62E034}">
      <dgm:prSet/>
      <dgm:spPr/>
      <dgm:t>
        <a:bodyPr/>
        <a:lstStyle/>
        <a:p>
          <a:endParaRPr lang="en-US"/>
        </a:p>
      </dgm:t>
    </dgm:pt>
    <dgm:pt modelId="{2BEACF43-1CF9-4DAD-995E-3CD809F8CF31}" type="sibTrans" cxnId="{FDA7D41C-546D-4CB5-AEE1-222CAC62E034}">
      <dgm:prSet/>
      <dgm:spPr/>
      <dgm:t>
        <a:bodyPr/>
        <a:lstStyle/>
        <a:p>
          <a:endParaRPr lang="en-US"/>
        </a:p>
      </dgm:t>
    </dgm:pt>
    <dgm:pt modelId="{1AA57CC3-96CB-4C4E-994F-F8C791522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Bayesian Model</a:t>
          </a:r>
        </a:p>
      </dgm:t>
    </dgm:pt>
    <dgm:pt modelId="{CCC18B59-7C5C-4E12-8B0B-158304B27C50}" type="parTrans" cxnId="{6D215562-99F9-47DB-B2FD-BB6204C88040}">
      <dgm:prSet/>
      <dgm:spPr/>
      <dgm:t>
        <a:bodyPr/>
        <a:lstStyle/>
        <a:p>
          <a:endParaRPr lang="en-US"/>
        </a:p>
      </dgm:t>
    </dgm:pt>
    <dgm:pt modelId="{1C5DAE21-6E84-49D5-BD68-B638E8B3D404}" type="sibTrans" cxnId="{6D215562-99F9-47DB-B2FD-BB6204C88040}">
      <dgm:prSet/>
      <dgm:spPr/>
      <dgm:t>
        <a:bodyPr/>
        <a:lstStyle/>
        <a:p>
          <a:endParaRPr lang="en-US"/>
        </a:p>
      </dgm:t>
    </dgm:pt>
    <dgm:pt modelId="{313CE22D-6F02-457B-BD81-CE86C7691674}" type="pres">
      <dgm:prSet presAssocID="{BBFDD50B-C104-44EC-9262-702CE7BFCE58}" presName="root" presStyleCnt="0">
        <dgm:presLayoutVars>
          <dgm:dir/>
          <dgm:resizeHandles val="exact"/>
        </dgm:presLayoutVars>
      </dgm:prSet>
      <dgm:spPr/>
    </dgm:pt>
    <dgm:pt modelId="{7B85FCE9-66A9-4414-8B5F-5BF83C0CD8FC}" type="pres">
      <dgm:prSet presAssocID="{F8F30D6C-60D2-4A6F-949D-E585F619CD1F}" presName="compNode" presStyleCnt="0"/>
      <dgm:spPr/>
    </dgm:pt>
    <dgm:pt modelId="{09BD3892-9E9C-483E-A9B1-FDFD32F2B43E}" type="pres">
      <dgm:prSet presAssocID="{F8F30D6C-60D2-4A6F-949D-E585F619CD1F}" presName="bgRect" presStyleLbl="bgShp" presStyleIdx="0" presStyleCnt="3"/>
      <dgm:spPr/>
    </dgm:pt>
    <dgm:pt modelId="{63055C79-9704-472F-8AD2-A48A95DC62B4}" type="pres">
      <dgm:prSet presAssocID="{F8F30D6C-60D2-4A6F-949D-E585F619CD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04344AE-A1CD-476A-8018-838A39A97308}" type="pres">
      <dgm:prSet presAssocID="{F8F30D6C-60D2-4A6F-949D-E585F619CD1F}" presName="spaceRect" presStyleCnt="0"/>
      <dgm:spPr/>
    </dgm:pt>
    <dgm:pt modelId="{3A53E745-06CD-45B0-AD97-E8E74C652C23}" type="pres">
      <dgm:prSet presAssocID="{F8F30D6C-60D2-4A6F-949D-E585F619CD1F}" presName="parTx" presStyleLbl="revTx" presStyleIdx="0" presStyleCnt="3">
        <dgm:presLayoutVars>
          <dgm:chMax val="0"/>
          <dgm:chPref val="0"/>
        </dgm:presLayoutVars>
      </dgm:prSet>
      <dgm:spPr/>
    </dgm:pt>
    <dgm:pt modelId="{B3B2AFF4-8D05-4CD5-A5FE-5D79A46FCC53}" type="pres">
      <dgm:prSet presAssocID="{1B99AC92-0AC4-4BF9-9E7C-CB9D98296A40}" presName="sibTrans" presStyleCnt="0"/>
      <dgm:spPr/>
    </dgm:pt>
    <dgm:pt modelId="{D8CAE288-730B-496E-A104-92C0E33000A7}" type="pres">
      <dgm:prSet presAssocID="{78E18E55-9896-455E-AF7C-96B462D35126}" presName="compNode" presStyleCnt="0"/>
      <dgm:spPr/>
    </dgm:pt>
    <dgm:pt modelId="{786F149A-FB2B-4C28-AE47-48679F352379}" type="pres">
      <dgm:prSet presAssocID="{78E18E55-9896-455E-AF7C-96B462D35126}" presName="bgRect" presStyleLbl="bgShp" presStyleIdx="1" presStyleCnt="3"/>
      <dgm:spPr/>
    </dgm:pt>
    <dgm:pt modelId="{645FB9E4-9B84-4504-BBA5-885204BE4985}" type="pres">
      <dgm:prSet presAssocID="{78E18E55-9896-455E-AF7C-96B462D351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0647730-B74A-4788-836E-3A0B5A397CE3}" type="pres">
      <dgm:prSet presAssocID="{78E18E55-9896-455E-AF7C-96B462D35126}" presName="spaceRect" presStyleCnt="0"/>
      <dgm:spPr/>
    </dgm:pt>
    <dgm:pt modelId="{EE19199D-C4E1-4857-9858-151542750EA9}" type="pres">
      <dgm:prSet presAssocID="{78E18E55-9896-455E-AF7C-96B462D35126}" presName="parTx" presStyleLbl="revTx" presStyleIdx="1" presStyleCnt="3">
        <dgm:presLayoutVars>
          <dgm:chMax val="0"/>
          <dgm:chPref val="0"/>
        </dgm:presLayoutVars>
      </dgm:prSet>
      <dgm:spPr/>
    </dgm:pt>
    <dgm:pt modelId="{484FEC6C-EC4D-4E53-A01D-D37A6B7D0B40}" type="pres">
      <dgm:prSet presAssocID="{2BEACF43-1CF9-4DAD-995E-3CD809F8CF31}" presName="sibTrans" presStyleCnt="0"/>
      <dgm:spPr/>
    </dgm:pt>
    <dgm:pt modelId="{B911809F-63B8-48EE-8826-161B2FFA70E6}" type="pres">
      <dgm:prSet presAssocID="{1AA57CC3-96CB-4C4E-994F-F8C791522C68}" presName="compNode" presStyleCnt="0"/>
      <dgm:spPr/>
    </dgm:pt>
    <dgm:pt modelId="{7BC8B253-2293-483B-99B3-6E2B6C0ABF35}" type="pres">
      <dgm:prSet presAssocID="{1AA57CC3-96CB-4C4E-994F-F8C791522C68}" presName="bgRect" presStyleLbl="bgShp" presStyleIdx="2" presStyleCnt="3"/>
      <dgm:spPr/>
    </dgm:pt>
    <dgm:pt modelId="{4DFAFEE5-C054-488D-AFEB-DE8C3F8CAF30}" type="pres">
      <dgm:prSet presAssocID="{1AA57CC3-96CB-4C4E-994F-F8C791522C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6EC06DE0-6172-44D2-8D45-5BEBB0D066DA}" type="pres">
      <dgm:prSet presAssocID="{1AA57CC3-96CB-4C4E-994F-F8C791522C68}" presName="spaceRect" presStyleCnt="0"/>
      <dgm:spPr/>
    </dgm:pt>
    <dgm:pt modelId="{FEB518ED-FE33-4BB4-B628-A81B22A74C0C}" type="pres">
      <dgm:prSet presAssocID="{1AA57CC3-96CB-4C4E-994F-F8C791522C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DA7D41C-546D-4CB5-AEE1-222CAC62E034}" srcId="{BBFDD50B-C104-44EC-9262-702CE7BFCE58}" destId="{78E18E55-9896-455E-AF7C-96B462D35126}" srcOrd="1" destOrd="0" parTransId="{8757F6DC-C8B0-4A1A-8455-B44E872273DC}" sibTransId="{2BEACF43-1CF9-4DAD-995E-3CD809F8CF31}"/>
    <dgm:cxn modelId="{66368440-4B62-4235-8F79-E94657EECF57}" srcId="{BBFDD50B-C104-44EC-9262-702CE7BFCE58}" destId="{F8F30D6C-60D2-4A6F-949D-E585F619CD1F}" srcOrd="0" destOrd="0" parTransId="{55E0C86F-58F4-4DAA-B50E-7F1C14A02922}" sibTransId="{1B99AC92-0AC4-4BF9-9E7C-CB9D98296A40}"/>
    <dgm:cxn modelId="{7932E853-9B32-4906-B799-5B60146FBB97}" type="presOf" srcId="{F8F30D6C-60D2-4A6F-949D-E585F619CD1F}" destId="{3A53E745-06CD-45B0-AD97-E8E74C652C23}" srcOrd="0" destOrd="0" presId="urn:microsoft.com/office/officeart/2018/2/layout/IconVerticalSolidList"/>
    <dgm:cxn modelId="{6D215562-99F9-47DB-B2FD-BB6204C88040}" srcId="{BBFDD50B-C104-44EC-9262-702CE7BFCE58}" destId="{1AA57CC3-96CB-4C4E-994F-F8C791522C68}" srcOrd="2" destOrd="0" parTransId="{CCC18B59-7C5C-4E12-8B0B-158304B27C50}" sibTransId="{1C5DAE21-6E84-49D5-BD68-B638E8B3D404}"/>
    <dgm:cxn modelId="{EF1E9371-12E1-426C-9FDC-B4D0089BDED8}" type="presOf" srcId="{1AA57CC3-96CB-4C4E-994F-F8C791522C68}" destId="{FEB518ED-FE33-4BB4-B628-A81B22A74C0C}" srcOrd="0" destOrd="0" presId="urn:microsoft.com/office/officeart/2018/2/layout/IconVerticalSolidList"/>
    <dgm:cxn modelId="{D8CA1185-51E5-4414-8665-A14FC7AD5A74}" type="presOf" srcId="{BBFDD50B-C104-44EC-9262-702CE7BFCE58}" destId="{313CE22D-6F02-457B-BD81-CE86C7691674}" srcOrd="0" destOrd="0" presId="urn:microsoft.com/office/officeart/2018/2/layout/IconVerticalSolidList"/>
    <dgm:cxn modelId="{D9A4A8A0-5953-4DC2-956A-379B3B9F3CA6}" type="presOf" srcId="{78E18E55-9896-455E-AF7C-96B462D35126}" destId="{EE19199D-C4E1-4857-9858-151542750EA9}" srcOrd="0" destOrd="0" presId="urn:microsoft.com/office/officeart/2018/2/layout/IconVerticalSolidList"/>
    <dgm:cxn modelId="{0D71B19A-7CC6-4151-9FF1-C88CB990D9CF}" type="presParOf" srcId="{313CE22D-6F02-457B-BD81-CE86C7691674}" destId="{7B85FCE9-66A9-4414-8B5F-5BF83C0CD8FC}" srcOrd="0" destOrd="0" presId="urn:microsoft.com/office/officeart/2018/2/layout/IconVerticalSolidList"/>
    <dgm:cxn modelId="{F2175852-4458-43CD-A048-55C353A17C5B}" type="presParOf" srcId="{7B85FCE9-66A9-4414-8B5F-5BF83C0CD8FC}" destId="{09BD3892-9E9C-483E-A9B1-FDFD32F2B43E}" srcOrd="0" destOrd="0" presId="urn:microsoft.com/office/officeart/2018/2/layout/IconVerticalSolidList"/>
    <dgm:cxn modelId="{912E77DA-50BA-4BC7-8647-BB3EB537B7C5}" type="presParOf" srcId="{7B85FCE9-66A9-4414-8B5F-5BF83C0CD8FC}" destId="{63055C79-9704-472F-8AD2-A48A95DC62B4}" srcOrd="1" destOrd="0" presId="urn:microsoft.com/office/officeart/2018/2/layout/IconVerticalSolidList"/>
    <dgm:cxn modelId="{01581576-5C9A-4C7C-83DA-786E116ADCA3}" type="presParOf" srcId="{7B85FCE9-66A9-4414-8B5F-5BF83C0CD8FC}" destId="{404344AE-A1CD-476A-8018-838A39A97308}" srcOrd="2" destOrd="0" presId="urn:microsoft.com/office/officeart/2018/2/layout/IconVerticalSolidList"/>
    <dgm:cxn modelId="{347BB8CF-6ABA-4DCF-BD8E-239164F45A3D}" type="presParOf" srcId="{7B85FCE9-66A9-4414-8B5F-5BF83C0CD8FC}" destId="{3A53E745-06CD-45B0-AD97-E8E74C652C23}" srcOrd="3" destOrd="0" presId="urn:microsoft.com/office/officeart/2018/2/layout/IconVerticalSolidList"/>
    <dgm:cxn modelId="{49B44D6A-CBDD-4992-B97F-5FDFB1E8E3E5}" type="presParOf" srcId="{313CE22D-6F02-457B-BD81-CE86C7691674}" destId="{B3B2AFF4-8D05-4CD5-A5FE-5D79A46FCC53}" srcOrd="1" destOrd="0" presId="urn:microsoft.com/office/officeart/2018/2/layout/IconVerticalSolidList"/>
    <dgm:cxn modelId="{C76CB6D2-C13A-4062-9695-AFC827399785}" type="presParOf" srcId="{313CE22D-6F02-457B-BD81-CE86C7691674}" destId="{D8CAE288-730B-496E-A104-92C0E33000A7}" srcOrd="2" destOrd="0" presId="urn:microsoft.com/office/officeart/2018/2/layout/IconVerticalSolidList"/>
    <dgm:cxn modelId="{50541BF1-1135-4F93-84E7-D4F663D3FB1F}" type="presParOf" srcId="{D8CAE288-730B-496E-A104-92C0E33000A7}" destId="{786F149A-FB2B-4C28-AE47-48679F352379}" srcOrd="0" destOrd="0" presId="urn:microsoft.com/office/officeart/2018/2/layout/IconVerticalSolidList"/>
    <dgm:cxn modelId="{7B50762A-77D6-4F0F-ADB6-73AF351518C8}" type="presParOf" srcId="{D8CAE288-730B-496E-A104-92C0E33000A7}" destId="{645FB9E4-9B84-4504-BBA5-885204BE4985}" srcOrd="1" destOrd="0" presId="urn:microsoft.com/office/officeart/2018/2/layout/IconVerticalSolidList"/>
    <dgm:cxn modelId="{0FEACBA1-2631-4653-8259-A3BFE0376D4A}" type="presParOf" srcId="{D8CAE288-730B-496E-A104-92C0E33000A7}" destId="{A0647730-B74A-4788-836E-3A0B5A397CE3}" srcOrd="2" destOrd="0" presId="urn:microsoft.com/office/officeart/2018/2/layout/IconVerticalSolidList"/>
    <dgm:cxn modelId="{EE418376-02DE-454C-89E0-07164EB554EF}" type="presParOf" srcId="{D8CAE288-730B-496E-A104-92C0E33000A7}" destId="{EE19199D-C4E1-4857-9858-151542750EA9}" srcOrd="3" destOrd="0" presId="urn:microsoft.com/office/officeart/2018/2/layout/IconVerticalSolidList"/>
    <dgm:cxn modelId="{A2369B0F-0AD2-4A83-AF85-14A50F8B7C67}" type="presParOf" srcId="{313CE22D-6F02-457B-BD81-CE86C7691674}" destId="{484FEC6C-EC4D-4E53-A01D-D37A6B7D0B40}" srcOrd="3" destOrd="0" presId="urn:microsoft.com/office/officeart/2018/2/layout/IconVerticalSolidList"/>
    <dgm:cxn modelId="{50F482E5-352C-40DA-836F-8A26D8539BE2}" type="presParOf" srcId="{313CE22D-6F02-457B-BD81-CE86C7691674}" destId="{B911809F-63B8-48EE-8826-161B2FFA70E6}" srcOrd="4" destOrd="0" presId="urn:microsoft.com/office/officeart/2018/2/layout/IconVerticalSolidList"/>
    <dgm:cxn modelId="{1D23870C-89E4-4B6E-8335-0BE0AA51829E}" type="presParOf" srcId="{B911809F-63B8-48EE-8826-161B2FFA70E6}" destId="{7BC8B253-2293-483B-99B3-6E2B6C0ABF35}" srcOrd="0" destOrd="0" presId="urn:microsoft.com/office/officeart/2018/2/layout/IconVerticalSolidList"/>
    <dgm:cxn modelId="{C6A1FFB3-8DA5-4C08-9CD7-2447246C152B}" type="presParOf" srcId="{B911809F-63B8-48EE-8826-161B2FFA70E6}" destId="{4DFAFEE5-C054-488D-AFEB-DE8C3F8CAF30}" srcOrd="1" destOrd="0" presId="urn:microsoft.com/office/officeart/2018/2/layout/IconVerticalSolidList"/>
    <dgm:cxn modelId="{BBE25E3E-7E94-441D-BD43-CB8191014D96}" type="presParOf" srcId="{B911809F-63B8-48EE-8826-161B2FFA70E6}" destId="{6EC06DE0-6172-44D2-8D45-5BEBB0D066DA}" srcOrd="2" destOrd="0" presId="urn:microsoft.com/office/officeart/2018/2/layout/IconVerticalSolidList"/>
    <dgm:cxn modelId="{DF6456D9-52C1-489F-83DF-31C47490CAA0}" type="presParOf" srcId="{B911809F-63B8-48EE-8826-161B2FFA70E6}" destId="{FEB518ED-FE33-4BB4-B628-A81B22A74C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533CB-422B-416C-A91D-9886BB830621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B21D27-4071-4286-9F2B-830E82695732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29BA6E-1D1B-4132-8E3B-3FF977F0EDB5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Introduction</a:t>
          </a:r>
          <a:endParaRPr lang="en-US" sz="1600" kern="1200" dirty="0"/>
        </a:p>
      </dsp:txBody>
      <dsp:txXfrm>
        <a:off x="799588" y="502"/>
        <a:ext cx="5714015" cy="692284"/>
      </dsp:txXfrm>
    </dsp:sp>
    <dsp:sp modelId="{E340FD87-BA86-47B6-9F86-944DBDC4F240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20ABB5-5C56-4E13-9A70-8453857D96E3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7F35E8-F7FA-43AA-96A9-CFBC9FABDE6D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Statement</a:t>
          </a:r>
          <a:endParaRPr lang="en-US" sz="1600" kern="1200" dirty="0"/>
        </a:p>
      </dsp:txBody>
      <dsp:txXfrm>
        <a:off x="799588" y="865858"/>
        <a:ext cx="5714015" cy="692284"/>
      </dsp:txXfrm>
    </dsp:sp>
    <dsp:sp modelId="{43C29555-D34A-4AD3-A369-A56E36408CFD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BA9FAA-8912-4C86-96DB-C59D377BBA2A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79C124-451A-4054-88E3-BD1D1AE70342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Description</a:t>
          </a:r>
          <a:endParaRPr lang="en-US" sz="1600" kern="1200" dirty="0"/>
        </a:p>
      </dsp:txBody>
      <dsp:txXfrm>
        <a:off x="799588" y="1731214"/>
        <a:ext cx="5714015" cy="692284"/>
      </dsp:txXfrm>
    </dsp:sp>
    <dsp:sp modelId="{ABD9F202-0270-462F-A996-1AAC1D40DB00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32162F-B916-4F5E-A257-0657D2A70955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D78FF8-0429-49CD-BC6B-9DD616A1AE2C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Methodology</a:t>
          </a:r>
          <a:endParaRPr lang="en-US" sz="1600" kern="1200" dirty="0"/>
        </a:p>
      </dsp:txBody>
      <dsp:txXfrm>
        <a:off x="799588" y="2596570"/>
        <a:ext cx="5714015" cy="692284"/>
      </dsp:txXfrm>
    </dsp:sp>
    <dsp:sp modelId="{AF60C6FA-3712-4EDF-9CBF-122C3D57CEC9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C56A00-DE7B-4823-AC04-7F145C0FA5F1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6F8644-DA42-45EC-A119-44496831D0CF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Results and Conclusion</a:t>
          </a:r>
          <a:endParaRPr lang="en-US" sz="1600" kern="1200" dirty="0"/>
        </a:p>
      </dsp:txBody>
      <dsp:txXfrm>
        <a:off x="799588" y="3461926"/>
        <a:ext cx="5714015" cy="692284"/>
      </dsp:txXfrm>
    </dsp:sp>
    <dsp:sp modelId="{77D867A0-8FFB-40FE-9C87-BBE69F1D983E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1919A0-8631-4F6B-B89B-A3DAC99E5A80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2827F2-F354-4EC8-8A62-0374680ADD1A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Project Timeline</a:t>
          </a:r>
          <a:endParaRPr lang="en-US" sz="1600" kern="1200" dirty="0"/>
        </a:p>
      </dsp:txBody>
      <dsp:txXfrm>
        <a:off x="799588" y="4327282"/>
        <a:ext cx="5714015" cy="692284"/>
      </dsp:txXfrm>
    </dsp:sp>
    <dsp:sp modelId="{1F5CFDF2-E7DA-490A-B740-B61DD0BD950E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A2EDB6-82C2-40AB-AC33-6E92B82CAB5A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524FA-EEE0-4385-AA26-BC4DC820C286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Q&amp;A</a:t>
          </a:r>
          <a:endParaRPr lang="en-US" sz="1600" kern="1200" dirty="0"/>
        </a:p>
      </dsp:txBody>
      <dsp:txXfrm>
        <a:off x="799588" y="5192638"/>
        <a:ext cx="5714015" cy="692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2047F-1672-428F-8834-090A7AF4F50C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1EEC2-EA79-4333-83D8-98FB84FA6B4F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3321-70C1-4F07-A13E-98830DFEB71C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Yellow Cab </a:t>
          </a:r>
        </a:p>
      </dsp:txBody>
      <dsp:txXfrm>
        <a:off x="658546" y="1924062"/>
        <a:ext cx="2389200" cy="720000"/>
      </dsp:txXfrm>
    </dsp:sp>
    <dsp:sp modelId="{E7566E6D-4250-49B2-A8CE-C345FFA1687E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3442A-437F-4069-81D4-EED42EF55C4D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5410F-3E81-4B41-B32C-AFCB83E90065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Pizza </a:t>
          </a:r>
        </a:p>
      </dsp:txBody>
      <dsp:txXfrm>
        <a:off x="3465857" y="1924062"/>
        <a:ext cx="2389200" cy="720000"/>
      </dsp:txXfrm>
    </dsp:sp>
    <dsp:sp modelId="{055AC671-1505-4419-8D89-5B7DB1AC794C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71B63-0BC1-4641-8894-B2F06AF581A2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8B9FF-6CC3-4415-8261-983085404448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Broadway Show </a:t>
          </a:r>
        </a:p>
      </dsp:txBody>
      <dsp:txXfrm>
        <a:off x="658546" y="5152723"/>
        <a:ext cx="2389200" cy="720000"/>
      </dsp:txXfrm>
    </dsp:sp>
    <dsp:sp modelId="{2E13F462-C680-4AA6-9297-D036C49EA940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702CC-4490-4494-91A2-1683D8CC9C5F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C7B6B-03D4-469B-9C1E-353F350919A2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rPr>
            <a:t>Empire State Building</a:t>
          </a:r>
        </a:p>
      </dsp:txBody>
      <dsp:txXfrm>
        <a:off x="3465857" y="5152723"/>
        <a:ext cx="23892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DE1E4-9F30-414E-B288-D9F139E6FB2F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9493BA-B459-4C07-8D1C-25B494C5CA0C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A1E645-8853-489C-94FC-B9547DDF0411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1131174" y="4597"/>
        <a:ext cx="5382429" cy="979371"/>
      </dsp:txXfrm>
    </dsp:sp>
    <dsp:sp modelId="{DF1FF228-5C37-45BB-A0B7-4B85A3093992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F89C8-1CCA-4DA7-AE30-5D446C974CC0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201D9A-E3F0-4512-9841-F711FC771604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Processing</a:t>
          </a:r>
        </a:p>
      </dsp:txBody>
      <dsp:txXfrm>
        <a:off x="1131174" y="1228812"/>
        <a:ext cx="5382429" cy="979371"/>
      </dsp:txXfrm>
    </dsp:sp>
    <dsp:sp modelId="{AFD01A22-3E95-479E-B4C6-A933E651247F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36E81E-E6E8-43EB-A212-FD15C0ABD2A3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7BBD54-B0DA-4DFE-956E-63282BA5A757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Variable Selection</a:t>
          </a:r>
        </a:p>
      </dsp:txBody>
      <dsp:txXfrm>
        <a:off x="1131174" y="2453027"/>
        <a:ext cx="5382429" cy="979371"/>
      </dsp:txXfrm>
    </dsp:sp>
    <dsp:sp modelId="{1BEC3DF3-809C-4B81-9809-BDBF1655A521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7AB8C9-44F4-4119-84CE-AA621BD12749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45EDD2-6953-464D-B910-E67CE879CA1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Building</a:t>
          </a:r>
        </a:p>
      </dsp:txBody>
      <dsp:txXfrm>
        <a:off x="1131174" y="3677241"/>
        <a:ext cx="5382429" cy="979371"/>
      </dsp:txXfrm>
    </dsp:sp>
    <dsp:sp modelId="{AE961DEB-7A6C-46E4-B117-8CE2B104AAB8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8EFEB0-5AFE-4A65-A217-0D843547472D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44C87A-893A-4D3E-97D3-FE1B77EFADB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Evaluation</a:t>
          </a:r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23C9B-0D93-4AED-AB92-6B8C68DBB206}">
      <dsp:nvSpPr>
        <dsp:cNvPr id="0" name=""/>
        <dsp:cNvSpPr/>
      </dsp:nvSpPr>
      <dsp:spPr>
        <a:xfrm>
          <a:off x="0" y="0"/>
          <a:ext cx="5052417" cy="4154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+mj-lt"/>
          </a:endParaRPr>
        </a:p>
      </dsp:txBody>
      <dsp:txXfrm>
        <a:off x="0" y="1661795"/>
        <a:ext cx="5052417" cy="2492692"/>
      </dsp:txXfrm>
    </dsp:sp>
    <dsp:sp modelId="{98E66F34-4D17-4999-B6E9-44556AA0A9FD}">
      <dsp:nvSpPr>
        <dsp:cNvPr id="0" name=""/>
        <dsp:cNvSpPr/>
      </dsp:nvSpPr>
      <dsp:spPr>
        <a:xfrm>
          <a:off x="3286" y="0"/>
          <a:ext cx="5052417" cy="166179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3286" y="0"/>
        <a:ext cx="5052417" cy="1661795"/>
      </dsp:txXfrm>
    </dsp:sp>
    <dsp:sp modelId="{33D853B3-E392-4AF8-91E3-6F1A81EE4349}">
      <dsp:nvSpPr>
        <dsp:cNvPr id="0" name=""/>
        <dsp:cNvSpPr/>
      </dsp:nvSpPr>
      <dsp:spPr>
        <a:xfrm>
          <a:off x="5459896" y="0"/>
          <a:ext cx="5052417" cy="415448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spc="5" dirty="0">
              <a:solidFill>
                <a:srgbClr val="FFFFFF"/>
              </a:solidFill>
              <a:latin typeface="Carlito"/>
              <a:ea typeface="+mn-ea"/>
              <a:cs typeface="Carlito"/>
            </a:rPr>
            <a:t>SPSS</a:t>
          </a:r>
          <a:endParaRPr lang="zh-CN" altLang="en-US" sz="4000" kern="1200" spc="5" dirty="0">
            <a:solidFill>
              <a:srgbClr val="FFFFFF"/>
            </a:solidFill>
            <a:latin typeface="Carlito"/>
            <a:ea typeface="+mn-ea"/>
            <a:cs typeface="Carlito"/>
          </a:endParaRP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 Append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6-Month 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Data</a:t>
          </a:r>
          <a:r>
            <a:rPr lang="en" sz="2000" kern="1200" spc="-5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(58Million)</a:t>
          </a:r>
          <a:endParaRPr lang="en" sz="2000" kern="1200" dirty="0">
            <a:latin typeface="Carlito"/>
            <a:cs typeface="Carlito"/>
          </a:endParaRP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Merge </a:t>
          </a:r>
          <a:r>
            <a:rPr lang="en" sz="2000" kern="1200" spc="-25" dirty="0">
              <a:solidFill>
                <a:srgbClr val="FFFFFF"/>
              </a:solidFill>
              <a:latin typeface="Carlito"/>
              <a:cs typeface="Carlito"/>
            </a:rPr>
            <a:t>WEATHER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&amp; </a:t>
          </a:r>
          <a:r>
            <a:rPr lang="en" sz="2000" kern="1200" spc="-50" dirty="0">
              <a:solidFill>
                <a:srgbClr val="FFFFFF"/>
              </a:solidFill>
              <a:latin typeface="Carlito"/>
              <a:cs typeface="Carlito"/>
            </a:rPr>
            <a:t>Taxi</a:t>
          </a:r>
          <a:r>
            <a:rPr lang="en" sz="2000" kern="1200" spc="-4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Records</a:t>
          </a:r>
          <a:endParaRPr lang="en" sz="2000" kern="1200" dirty="0">
            <a:latin typeface="Carlito"/>
            <a:cs typeface="Carlito"/>
          </a:endParaRP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+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Aggregate</a:t>
          </a:r>
          <a:r>
            <a:rPr lang="en" sz="2000" kern="1200" spc="-40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58Mio</a:t>
          </a:r>
          <a:r>
            <a:rPr lang="en" sz="2000" kern="1200" spc="-15" dirty="0">
              <a:solidFill>
                <a:srgbClr val="FFFFFF"/>
              </a:solidFill>
              <a:latin typeface="Carlito"/>
              <a:cs typeface="Carlito"/>
            </a:rPr>
            <a:t> to</a:t>
          </a:r>
          <a:r>
            <a:rPr lang="zh-CN" altLang="en-US" sz="2000" kern="1200" spc="-15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46K</a:t>
          </a:r>
          <a:r>
            <a:rPr lang="en" sz="2000" kern="1200" spc="430" dirty="0">
              <a:solidFill>
                <a:srgbClr val="FFFFFF"/>
              </a:solidFill>
              <a:latin typeface="Carlito"/>
              <a:cs typeface="Carlito"/>
            </a:rPr>
            <a:t> to</a:t>
          </a:r>
          <a:r>
            <a:rPr lang="en" sz="2000" kern="1200" dirty="0">
              <a:solidFill>
                <a:srgbClr val="FFFFFF"/>
              </a:solidFill>
              <a:latin typeface="Carlito"/>
              <a:cs typeface="Carlito"/>
            </a:rPr>
            <a:t>15K</a:t>
          </a:r>
          <a:endParaRPr lang="en" sz="2000" kern="1200" dirty="0">
            <a:latin typeface="Carlito"/>
            <a:cs typeface="Carlito"/>
          </a:endParaRP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(Sacrifice </a:t>
          </a:r>
          <a:r>
            <a:rPr lang="en" sz="2000" kern="1200" spc="-5" dirty="0">
              <a:solidFill>
                <a:srgbClr val="FFFFFF"/>
              </a:solidFill>
              <a:latin typeface="Carlito"/>
              <a:cs typeface="Carlito"/>
            </a:rPr>
            <a:t>trivial</a:t>
          </a:r>
          <a:r>
            <a:rPr lang="en" sz="2000" kern="1200" spc="30" dirty="0">
              <a:solidFill>
                <a:srgbClr val="FFFFFF"/>
              </a:solidFill>
              <a:latin typeface="Carlito"/>
              <a:cs typeface="Carlito"/>
            </a:rPr>
            <a:t> </a:t>
          </a:r>
          <a:r>
            <a:rPr lang="en" sz="2000" kern="1200" spc="-10" dirty="0">
              <a:solidFill>
                <a:srgbClr val="FFFFFF"/>
              </a:solidFill>
              <a:latin typeface="Carlito"/>
              <a:cs typeface="Carlito"/>
            </a:rPr>
            <a:t>attributes)</a:t>
          </a:r>
          <a:endParaRPr lang="en-US" sz="2000" kern="1200" dirty="0">
            <a:latin typeface="+mj-lt"/>
          </a:endParaRPr>
        </a:p>
      </dsp:txBody>
      <dsp:txXfrm>
        <a:off x="5459896" y="1661795"/>
        <a:ext cx="5052417" cy="2492692"/>
      </dsp:txXfrm>
    </dsp:sp>
    <dsp:sp modelId="{1FC6C943-2A33-4287-AB35-43D89B1BE17B}">
      <dsp:nvSpPr>
        <dsp:cNvPr id="0" name=""/>
        <dsp:cNvSpPr/>
      </dsp:nvSpPr>
      <dsp:spPr>
        <a:xfrm>
          <a:off x="5459896" y="0"/>
          <a:ext cx="5052417" cy="166179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5459896" y="0"/>
        <a:ext cx="5052417" cy="1661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FE13-FFCF-4A6F-9A28-E76245EA83DC}">
      <dsp:nvSpPr>
        <dsp:cNvPr id="0" name=""/>
        <dsp:cNvSpPr/>
      </dsp:nvSpPr>
      <dsp:spPr>
        <a:xfrm>
          <a:off x="736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CA471A-E365-45AC-946E-1D3A89BC2497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Drop-off location</a:t>
          </a:r>
        </a:p>
      </dsp:txBody>
      <dsp:txXfrm>
        <a:off x="241801" y="1997713"/>
        <a:ext cx="1800000" cy="720000"/>
      </dsp:txXfrm>
    </dsp:sp>
    <dsp:sp modelId="{7956F9FD-F73C-4FBE-8DDC-E4E931FE552A}">
      <dsp:nvSpPr>
        <dsp:cNvPr id="0" name=""/>
        <dsp:cNvSpPr/>
      </dsp:nvSpPr>
      <dsp:spPr>
        <a:xfrm>
          <a:off x="2851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4F5AF-E4EE-460A-855E-75AF4285C71D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Time slot</a:t>
          </a:r>
        </a:p>
      </dsp:txBody>
      <dsp:txXfrm>
        <a:off x="2356801" y="1997713"/>
        <a:ext cx="1800000" cy="720000"/>
      </dsp:txXfrm>
    </dsp:sp>
    <dsp:sp modelId="{88828C9E-7335-48A0-87B4-AE9FDC691DB2}">
      <dsp:nvSpPr>
        <dsp:cNvPr id="0" name=""/>
        <dsp:cNvSpPr/>
      </dsp:nvSpPr>
      <dsp:spPr>
        <a:xfrm>
          <a:off x="4966802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97F3F-6C9B-4991-AEFA-899DCAC33D3E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Traffic condition</a:t>
          </a:r>
        </a:p>
      </dsp:txBody>
      <dsp:txXfrm>
        <a:off x="4471802" y="1997713"/>
        <a:ext cx="1800000" cy="720000"/>
      </dsp:txXfrm>
    </dsp:sp>
    <dsp:sp modelId="{D943F0A7-CD33-4D2C-90E7-1C96195BF789}">
      <dsp:nvSpPr>
        <dsp:cNvPr id="0" name=""/>
        <dsp:cNvSpPr/>
      </dsp:nvSpPr>
      <dsp:spPr>
        <a:xfrm>
          <a:off x="1794301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A2CA02-2381-456E-9811-F7B6FA108F94}">
      <dsp:nvSpPr>
        <dsp:cNvPr id="0" name=""/>
        <dsp:cNvSpPr/>
      </dsp:nvSpPr>
      <dsp:spPr>
        <a:xfrm>
          <a:off x="1299301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Work day/off-work day</a:t>
          </a:r>
        </a:p>
      </dsp:txBody>
      <dsp:txXfrm>
        <a:off x="1299301" y="4330838"/>
        <a:ext cx="1800000" cy="720000"/>
      </dsp:txXfrm>
    </dsp:sp>
    <dsp:sp modelId="{A4EA3E63-266D-4C14-9D83-B27000DCBFFB}">
      <dsp:nvSpPr>
        <dsp:cNvPr id="0" name=""/>
        <dsp:cNvSpPr/>
      </dsp:nvSpPr>
      <dsp:spPr>
        <a:xfrm>
          <a:off x="3909302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9A3EA3-1224-47BC-B881-2D264AC4495C}">
      <dsp:nvSpPr>
        <dsp:cNvPr id="0" name=""/>
        <dsp:cNvSpPr/>
      </dsp:nvSpPr>
      <dsp:spPr>
        <a:xfrm>
          <a:off x="3414302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Weather condition </a:t>
          </a:r>
        </a:p>
      </dsp:txBody>
      <dsp:txXfrm>
        <a:off x="3414302" y="4330838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D3892-9E9C-483E-A9B1-FDFD32F2B43E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055C79-9704-472F-8AD2-A48A95DC62B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3E745-06CD-45B0-AD97-E8E74C652C2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Decision Tree</a:t>
          </a:r>
        </a:p>
      </dsp:txBody>
      <dsp:txXfrm>
        <a:off x="1941716" y="718"/>
        <a:ext cx="4571887" cy="1681139"/>
      </dsp:txXfrm>
    </dsp:sp>
    <dsp:sp modelId="{786F149A-FB2B-4C28-AE47-48679F35237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5FB9E4-9B84-4504-BBA5-885204BE498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19199D-C4E1-4857-9858-151542750EA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Neural Network</a:t>
          </a:r>
        </a:p>
      </dsp:txBody>
      <dsp:txXfrm>
        <a:off x="1941716" y="2102143"/>
        <a:ext cx="4571887" cy="1681139"/>
      </dsp:txXfrm>
    </dsp:sp>
    <dsp:sp modelId="{7BC8B253-2293-483B-99B3-6E2B6C0ABF3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FAFEE5-C054-488D-AFEB-DE8C3F8CAF30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518ED-FE33-4BB4-B628-A81B22A74C0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Bayesian Model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3120D-23B2-451E-8D07-083CC71BB772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8E1A1-436E-4E81-A0A5-0696F1FF4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9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19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3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first Tableau sheet, we displayed the Yellow Cab’s demand across the Greater New York City Area, where each blue circle represented the number of requests by customers; the bigger the circle, the more requests there are.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come to a conclusion that the JFK and LaGuardia Airport, as well as the Lower Manhattan area represent the demand hotspots for Yellow Cab taxis, which is very similar to our own expectations. </a:t>
            </a:r>
            <a:endParaRPr lang="en" altLang="zh-CN" sz="1050" dirty="0">
              <a:latin typeface="+mn-lt"/>
            </a:endParaRPr>
          </a:p>
          <a:p>
            <a:endParaRPr kumimoji="1" lang="zh-CN" altLang="en-US" sz="105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7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assumed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condition, such as rain, positively affects taxi demand since people try to reach their destination as soon as possible without any exposure to the rain and prefer a more comfortable way to commute.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result surprised us since there are less transactions if it rains or snows, which disproves our initial assumptions.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tried to explain this phenomenon from two perspectives: there are less people who want to go outside when it is rainy, so the number of orders is less than under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weather; also, our background research complements our findings in that Yellow Cab taxi drivers are passive responding to customers, while Uber drivers are more active. This principle also applies to precipitation analysis. 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common sense, the taxi demand is higher during workday instead of off-work day since people are more limited to time and need to rush to their next destination. </a:t>
            </a: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results validate this assumption. A majority of people seem to request a cab during a workday, while half of Cluster 4 will get cabs on holidays. Thus, the taxi demand is extremely high on workdays. 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4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1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7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0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8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6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8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0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E1A1-436E-4E81-A0A5-0696F1FF4D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2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2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6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61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6790" y="794130"/>
            <a:ext cx="1061841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1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5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3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2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9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6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6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BB6A2-57B7-4E12-957E-F975F8F8FE36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5FD10-66F0-4776-9EDA-39B1E5D1C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3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car parked on a city street&#10;&#10;Description generated with very high confidence">
            <a:extLst>
              <a:ext uri="{FF2B5EF4-FFF2-40B4-BE49-F238E27FC236}">
                <a16:creationId xmlns:a16="http://schemas.microsoft.com/office/drawing/2014/main" id="{78C07682-AA3D-4CF4-BF8A-3B48D103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613" r="21667" b="-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6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B19C3-0AAC-461F-B74D-4843AB3B7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776663"/>
            <a:ext cx="6091966" cy="1743076"/>
          </a:xfrm>
        </p:spPr>
        <p:txBody>
          <a:bodyPr anchor="t">
            <a:noAutofit/>
          </a:bodyPr>
          <a:lstStyle/>
          <a:p>
            <a:pPr algn="l"/>
            <a:r>
              <a:rPr lang="en-US" b="1" dirty="0"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Demand Analysis on NYC Yellow Cab</a:t>
            </a:r>
            <a:endParaRPr lang="en-US" dirty="0"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CF03D1-4511-47A3-87A0-C127CB4C4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685800"/>
            <a:ext cx="5181600" cy="954239"/>
          </a:xfrm>
        </p:spPr>
        <p:txBody>
          <a:bodyPr anchor="b">
            <a:no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BYGB 7967 - Fall 2018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DATA MINING FOR BUSINESS</a:t>
            </a:r>
          </a:p>
        </p:txBody>
      </p:sp>
    </p:spTree>
    <p:extLst>
      <p:ext uri="{BB962C8B-B14F-4D97-AF65-F5344CB8AC3E}">
        <p14:creationId xmlns:p14="http://schemas.microsoft.com/office/powerpoint/2010/main" val="338125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9B2C9-40E5-4517-94C7-9D73605A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8" y="1012004"/>
            <a:ext cx="3867379" cy="4795408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794D48-C5F1-40FE-8AD7-7A7688E00F5F}"/>
              </a:ext>
            </a:extLst>
          </p:cNvPr>
          <p:cNvGrpSpPr/>
          <p:nvPr/>
        </p:nvGrpSpPr>
        <p:grpSpPr>
          <a:xfrm>
            <a:off x="4832154" y="685800"/>
            <a:ext cx="7174495" cy="5228301"/>
            <a:chOff x="1090702" y="840703"/>
            <a:chExt cx="7750009" cy="52160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CEE653-86B9-422E-BC82-9634134C57F4}"/>
                </a:ext>
              </a:extLst>
            </p:cNvPr>
            <p:cNvCxnSpPr>
              <a:cxnSpLocks/>
              <a:stCxn id="12" idx="2"/>
              <a:endCxn id="33" idx="0"/>
            </p:cNvCxnSpPr>
            <p:nvPr/>
          </p:nvCxnSpPr>
          <p:spPr>
            <a:xfrm>
              <a:off x="3095986" y="4273749"/>
              <a:ext cx="9244" cy="9897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8175EA-5394-4923-86CB-5C8E5D821914}"/>
                </a:ext>
              </a:extLst>
            </p:cNvPr>
            <p:cNvSpPr/>
            <p:nvPr/>
          </p:nvSpPr>
          <p:spPr>
            <a:xfrm>
              <a:off x="2514600" y="840703"/>
              <a:ext cx="1143000" cy="468238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Collection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AE0B22-B2D4-4F28-97E5-158ACB0A11D1}"/>
                </a:ext>
              </a:extLst>
            </p:cNvPr>
            <p:cNvSpPr/>
            <p:nvPr/>
          </p:nvSpPr>
          <p:spPr>
            <a:xfrm>
              <a:off x="3219965" y="1614970"/>
              <a:ext cx="1554891" cy="61502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NYC Climate Data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6D0103-469F-4F64-AF88-3FF788D346F1}"/>
                </a:ext>
              </a:extLst>
            </p:cNvPr>
            <p:cNvSpPr/>
            <p:nvPr/>
          </p:nvSpPr>
          <p:spPr>
            <a:xfrm>
              <a:off x="1289222" y="1623523"/>
              <a:ext cx="1643449" cy="60453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NYC Yellow Cab Taxi Trip Records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4110C53-D907-47D9-9F79-9FF6F874366D}"/>
                </a:ext>
              </a:extLst>
            </p:cNvPr>
            <p:cNvSpPr/>
            <p:nvPr/>
          </p:nvSpPr>
          <p:spPr>
            <a:xfrm>
              <a:off x="1289222" y="2442899"/>
              <a:ext cx="3778079" cy="91209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Cleaning</a:t>
              </a:r>
            </a:p>
            <a:p>
              <a:pPr algn="ctr"/>
              <a:r>
                <a:rPr lang="en-US" sz="1400" dirty="0"/>
                <a:t>Compile Attributes, Eliminate Invalid Values, </a:t>
              </a:r>
            </a:p>
            <a:p>
              <a:pPr algn="ctr"/>
              <a:r>
                <a:rPr lang="en-US" sz="1400" dirty="0"/>
                <a:t>Convert Values to Natural Language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D15EBC-66A7-4518-9E4B-0F4E6A0C9058}"/>
                </a:ext>
              </a:extLst>
            </p:cNvPr>
            <p:cNvSpPr/>
            <p:nvPr/>
          </p:nvSpPr>
          <p:spPr>
            <a:xfrm>
              <a:off x="1289222" y="3623029"/>
              <a:ext cx="3613528" cy="65072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Variable Selection: </a:t>
              </a:r>
            </a:p>
            <a:p>
              <a:pPr algn="ctr"/>
              <a:r>
                <a:rPr lang="en-US" sz="1400" dirty="0"/>
                <a:t>Depending on Information Gain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B9B84E-D750-4259-9B1C-E075D48D723C}"/>
                </a:ext>
              </a:extLst>
            </p:cNvPr>
            <p:cNvSpPr/>
            <p:nvPr/>
          </p:nvSpPr>
          <p:spPr>
            <a:xfrm>
              <a:off x="1524000" y="4528447"/>
              <a:ext cx="3363097" cy="579204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Integration on “Date” key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E3D9B63-DA5C-448A-A6FD-DD0E5A0FE766}"/>
                </a:ext>
              </a:extLst>
            </p:cNvPr>
            <p:cNvSpPr/>
            <p:nvPr/>
          </p:nvSpPr>
          <p:spPr>
            <a:xfrm>
              <a:off x="6020555" y="3768027"/>
              <a:ext cx="2438400" cy="604536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Visualization &amp; Suggestion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C2157E-142E-47D9-9144-49414E898D8F}"/>
                </a:ext>
              </a:extLst>
            </p:cNvPr>
            <p:cNvGrpSpPr/>
            <p:nvPr/>
          </p:nvGrpSpPr>
          <p:grpSpPr>
            <a:xfrm>
              <a:off x="1090702" y="5263533"/>
              <a:ext cx="4029057" cy="793173"/>
              <a:chOff x="658730" y="5531426"/>
              <a:chExt cx="4029057" cy="79317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5A82D7E-1A45-44D7-B858-BAF1C26E473C}"/>
                  </a:ext>
                </a:extLst>
              </p:cNvPr>
              <p:cNvSpPr/>
              <p:nvPr/>
            </p:nvSpPr>
            <p:spPr>
              <a:xfrm>
                <a:off x="851589" y="5621934"/>
                <a:ext cx="1129612" cy="60453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Decision Tree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A2FBCE8-A5DC-4914-A4B3-440B5C45A1A9}"/>
                  </a:ext>
                </a:extLst>
              </p:cNvPr>
              <p:cNvSpPr/>
              <p:nvPr/>
            </p:nvSpPr>
            <p:spPr>
              <a:xfrm>
                <a:off x="2067110" y="5604825"/>
                <a:ext cx="1265536" cy="60453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Neural Network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611C49D-2B60-48BE-8DBC-E00FF1B01065}"/>
                  </a:ext>
                </a:extLst>
              </p:cNvPr>
              <p:cNvSpPr/>
              <p:nvPr/>
            </p:nvSpPr>
            <p:spPr>
              <a:xfrm>
                <a:off x="3418556" y="5613625"/>
                <a:ext cx="1155353" cy="60453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Bayesian Model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6AA8CB1-E7ED-4B16-AA67-B8A671411C4A}"/>
                  </a:ext>
                </a:extLst>
              </p:cNvPr>
              <p:cNvSpPr/>
              <p:nvPr/>
            </p:nvSpPr>
            <p:spPr>
              <a:xfrm>
                <a:off x="658730" y="5531426"/>
                <a:ext cx="4029057" cy="793173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892B91D-638D-4BA6-8626-07FD5908682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086100" y="1308941"/>
              <a:ext cx="911311" cy="3060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7EE69F-4A05-4F1D-829D-2E59BB981D4C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2110947" y="1308941"/>
              <a:ext cx="975153" cy="314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512F30-6C17-426F-A50A-5410E44CA9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2221389"/>
              <a:ext cx="0" cy="221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0492FA-6E4C-45DC-9B2E-BA6ED5238CF5}"/>
                </a:ext>
              </a:extLst>
            </p:cNvPr>
            <p:cNvCxnSpPr>
              <a:cxnSpLocks/>
            </p:cNvCxnSpPr>
            <p:nvPr/>
          </p:nvCxnSpPr>
          <p:spPr>
            <a:xfrm>
              <a:off x="3997411" y="2228060"/>
              <a:ext cx="0" cy="221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CD83F3-BAE2-40DD-9152-09F6C1073402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3354989"/>
              <a:ext cx="0" cy="261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E8E892-0B8D-4592-993A-FC6DE6C24462}"/>
                </a:ext>
              </a:extLst>
            </p:cNvPr>
            <p:cNvCxnSpPr>
              <a:cxnSpLocks/>
            </p:cNvCxnSpPr>
            <p:nvPr/>
          </p:nvCxnSpPr>
          <p:spPr>
            <a:xfrm>
              <a:off x="3997410" y="3354989"/>
              <a:ext cx="0" cy="261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FFD862-989A-49A3-AF7E-02BDBB50821C}"/>
                </a:ext>
              </a:extLst>
            </p:cNvPr>
            <p:cNvGrpSpPr/>
            <p:nvPr/>
          </p:nvGrpSpPr>
          <p:grpSpPr>
            <a:xfrm>
              <a:off x="5638800" y="5263535"/>
              <a:ext cx="3201911" cy="793172"/>
              <a:chOff x="7467600" y="5527616"/>
              <a:chExt cx="3201911" cy="79317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5101FEC-FA4C-4A9D-9F15-9941276D07C3}"/>
                  </a:ext>
                </a:extLst>
              </p:cNvPr>
              <p:cNvSpPr/>
              <p:nvPr/>
            </p:nvSpPr>
            <p:spPr>
              <a:xfrm>
                <a:off x="7543800" y="5621936"/>
                <a:ext cx="1103872" cy="604536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Cross-Validation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FDBF298-22EC-44F4-A637-52234F17E644}"/>
                  </a:ext>
                </a:extLst>
              </p:cNvPr>
              <p:cNvSpPr/>
              <p:nvPr/>
            </p:nvSpPr>
            <p:spPr>
              <a:xfrm>
                <a:off x="8713938" y="5609813"/>
                <a:ext cx="1103871" cy="60453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Confusion Matrix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5C1C868-6841-47BF-B343-730EE472C227}"/>
                  </a:ext>
                </a:extLst>
              </p:cNvPr>
              <p:cNvSpPr/>
              <p:nvPr/>
            </p:nvSpPr>
            <p:spPr>
              <a:xfrm>
                <a:off x="9894010" y="5601013"/>
                <a:ext cx="722871" cy="60453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ROC Curve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C9F445-595A-4C50-B831-068BEC22DFEF}"/>
                  </a:ext>
                </a:extLst>
              </p:cNvPr>
              <p:cNvSpPr/>
              <p:nvPr/>
            </p:nvSpPr>
            <p:spPr>
              <a:xfrm>
                <a:off x="7467600" y="5527616"/>
                <a:ext cx="3201911" cy="793172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DCFDC8-C9AF-4D2D-8C18-484736776A3E}"/>
                </a:ext>
              </a:extLst>
            </p:cNvPr>
            <p:cNvCxnSpPr>
              <a:cxnSpLocks/>
              <a:stCxn id="29" idx="1"/>
              <a:endCxn id="33" idx="3"/>
            </p:cNvCxnSpPr>
            <p:nvPr/>
          </p:nvCxnSpPr>
          <p:spPr>
            <a:xfrm flipH="1" flipV="1">
              <a:off x="5119759" y="5660120"/>
              <a:ext cx="519041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730E08-95A4-4F49-8DAA-DEF87B90FC9A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>
              <a:off x="7239755" y="4372562"/>
              <a:ext cx="0" cy="8909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E627CB-66B5-4CB1-97DE-EC3BD43F8687}"/>
                </a:ext>
              </a:extLst>
            </p:cNvPr>
            <p:cNvSpPr/>
            <p:nvPr/>
          </p:nvSpPr>
          <p:spPr>
            <a:xfrm>
              <a:off x="6112470" y="4515781"/>
              <a:ext cx="2438400" cy="604536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Expected vs. Results  Results Interpretation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26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684A1-7095-46D6-B294-FED8B471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Data </a:t>
            </a:r>
            <a:r>
              <a:rPr lang="en-US" altLang="zh-CN" sz="5000" b="1" dirty="0">
                <a:latin typeface="+mn-lt"/>
              </a:rPr>
              <a:t>Processing</a:t>
            </a:r>
            <a:endParaRPr lang="en-US" sz="5000" b="1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8A6679-16B5-48EC-97DA-EACDEDC62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773443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1EFE777C-A1AC-954A-AAB9-046792C86D90}"/>
              </a:ext>
            </a:extLst>
          </p:cNvPr>
          <p:cNvSpPr/>
          <p:nvPr/>
        </p:nvSpPr>
        <p:spPr>
          <a:xfrm>
            <a:off x="749877" y="3562504"/>
            <a:ext cx="6096000" cy="2451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5459">
              <a:lnSpc>
                <a:spcPct val="100000"/>
              </a:lnSpc>
              <a:spcBef>
                <a:spcPts val="3425"/>
              </a:spcBef>
            </a:pPr>
            <a:r>
              <a:rPr lang="en" altLang="zh-CN" sz="4000" spc="5" dirty="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endParaRPr lang="en" altLang="zh-CN" sz="3200" dirty="0">
              <a:latin typeface="Carlito"/>
              <a:cs typeface="Carlito"/>
            </a:endParaRPr>
          </a:p>
          <a:p>
            <a:pPr marL="505459"/>
            <a:r>
              <a:rPr lang="en" altLang="zh-CN" dirty="0">
                <a:solidFill>
                  <a:srgbClr val="FFFFFF"/>
                </a:solidFill>
                <a:latin typeface="Carlito"/>
                <a:cs typeface="Carlito"/>
              </a:rPr>
              <a:t>+ </a:t>
            </a:r>
            <a:r>
              <a:rPr lang="en" altLang="zh-CN" spc="-30" dirty="0">
                <a:solidFill>
                  <a:srgbClr val="FFFFFF"/>
                </a:solidFill>
                <a:latin typeface="Carlito"/>
                <a:cs typeface="Carlito"/>
              </a:rPr>
              <a:t>Txt</a:t>
            </a:r>
            <a:r>
              <a:rPr lang="en" altLang="zh-CN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zh-CN" dirty="0">
                <a:solidFill>
                  <a:srgbClr val="FFFFFF"/>
                </a:solidFill>
                <a:latin typeface="Carlito"/>
                <a:cs typeface="Carlito"/>
              </a:rPr>
              <a:t>I/O</a:t>
            </a:r>
            <a:endParaRPr lang="en" altLang="zh-CN" dirty="0">
              <a:latin typeface="Carlito"/>
              <a:cs typeface="Carlito"/>
            </a:endParaRPr>
          </a:p>
          <a:p>
            <a:pPr marL="505459">
              <a:lnSpc>
                <a:spcPct val="100000"/>
              </a:lnSpc>
              <a:spcBef>
                <a:spcPts val="660"/>
              </a:spcBef>
            </a:pPr>
            <a:r>
              <a:rPr lang="en" altLang="zh-CN" dirty="0">
                <a:solidFill>
                  <a:srgbClr val="FFFFFF"/>
                </a:solidFill>
                <a:latin typeface="Carlito"/>
                <a:cs typeface="Carlito"/>
              </a:rPr>
              <a:t>+ </a:t>
            </a:r>
            <a:r>
              <a:rPr lang="en" altLang="zh-CN" spc="-5" dirty="0">
                <a:solidFill>
                  <a:srgbClr val="FFFFFF"/>
                </a:solidFill>
                <a:latin typeface="Carlito"/>
                <a:cs typeface="Carlito"/>
              </a:rPr>
              <a:t>Compile</a:t>
            </a:r>
            <a:r>
              <a:rPr lang="en" altLang="zh-CN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zh-CN" spc="-10" dirty="0">
                <a:solidFill>
                  <a:srgbClr val="FFFFFF"/>
                </a:solidFill>
                <a:latin typeface="Carlito"/>
                <a:cs typeface="Carlito"/>
              </a:rPr>
              <a:t>Attributes</a:t>
            </a:r>
            <a:endParaRPr lang="en" altLang="zh-CN" dirty="0">
              <a:latin typeface="Carlito"/>
              <a:cs typeface="Carlito"/>
            </a:endParaRPr>
          </a:p>
          <a:p>
            <a:pPr marL="1393825">
              <a:lnSpc>
                <a:spcPct val="100000"/>
              </a:lnSpc>
              <a:spcBef>
                <a:spcPts val="650"/>
              </a:spcBef>
            </a:pPr>
            <a:r>
              <a:rPr lang="en" altLang="zh-CN" spc="-5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lang="en" altLang="zh-CN" spc="3370" dirty="0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lang="en" altLang="zh-CN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" altLang="zh-CN" spc="15" dirty="0">
                <a:solidFill>
                  <a:srgbClr val="FFFFFF"/>
                </a:solidFill>
                <a:latin typeface="Carlito"/>
                <a:cs typeface="Carlito"/>
              </a:rPr>
              <a:t>‘Time </a:t>
            </a:r>
            <a:r>
              <a:rPr lang="en" altLang="zh-CN" spc="10" dirty="0">
                <a:solidFill>
                  <a:srgbClr val="FFFFFF"/>
                </a:solidFill>
                <a:latin typeface="Carlito"/>
                <a:cs typeface="Carlito"/>
              </a:rPr>
              <a:t>Slot’</a:t>
            </a:r>
            <a:endParaRPr lang="en" altLang="zh-CN" dirty="0">
              <a:latin typeface="Carlito"/>
              <a:cs typeface="Carlito"/>
            </a:endParaRPr>
          </a:p>
          <a:p>
            <a:pPr marL="1393825">
              <a:lnSpc>
                <a:spcPct val="100000"/>
              </a:lnSpc>
              <a:spcBef>
                <a:spcPts val="650"/>
              </a:spcBef>
            </a:pPr>
            <a:r>
              <a:rPr lang="en" altLang="zh-CN" spc="-15" dirty="0">
                <a:solidFill>
                  <a:srgbClr val="FFFFFF"/>
                </a:solidFill>
                <a:latin typeface="Carlito"/>
                <a:cs typeface="Carlito"/>
              </a:rPr>
              <a:t>Day </a:t>
            </a:r>
            <a:r>
              <a:rPr lang="en" altLang="zh-CN" spc="3370" dirty="0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lang="en" altLang="zh-CN" spc="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" altLang="zh-CN" spc="-5" dirty="0">
                <a:solidFill>
                  <a:srgbClr val="FFFFFF"/>
                </a:solidFill>
                <a:latin typeface="Carlito"/>
                <a:cs typeface="Carlito"/>
              </a:rPr>
              <a:t>‘Holiday </a:t>
            </a:r>
            <a:r>
              <a:rPr lang="en" altLang="zh-CN" spc="-30" dirty="0">
                <a:solidFill>
                  <a:srgbClr val="FFFFFF"/>
                </a:solidFill>
                <a:latin typeface="Carlito"/>
                <a:cs typeface="Carlito"/>
              </a:rPr>
              <a:t>Y/N’</a:t>
            </a:r>
            <a:endParaRPr lang="en" altLang="zh-CN" dirty="0">
              <a:latin typeface="Carlito"/>
              <a:cs typeface="Carlito"/>
            </a:endParaRPr>
          </a:p>
          <a:p>
            <a:pPr marL="1393825">
              <a:lnSpc>
                <a:spcPct val="100000"/>
              </a:lnSpc>
              <a:spcBef>
                <a:spcPts val="660"/>
              </a:spcBef>
            </a:pPr>
            <a:r>
              <a:rPr lang="en" altLang="zh-CN" spc="-10" dirty="0">
                <a:solidFill>
                  <a:srgbClr val="FFFFFF"/>
                </a:solidFill>
                <a:latin typeface="Carlito"/>
                <a:cs typeface="Carlito"/>
              </a:rPr>
              <a:t>Calculate </a:t>
            </a:r>
            <a:r>
              <a:rPr lang="en" altLang="zh-CN" spc="405" dirty="0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lang="en" altLang="zh-CN" spc="-5" dirty="0">
                <a:solidFill>
                  <a:srgbClr val="FFFFFF"/>
                </a:solidFill>
                <a:latin typeface="Carlito"/>
              </a:rPr>
              <a:t>Average Speed</a:t>
            </a:r>
            <a:r>
              <a:rPr lang="en" altLang="zh-CN" dirty="0">
                <a:solidFill>
                  <a:srgbClr val="FFFFFF"/>
                </a:solidFill>
                <a:latin typeface="Carlito"/>
                <a:cs typeface="Carlito"/>
              </a:rPr>
              <a:t>’</a:t>
            </a:r>
            <a:endParaRPr lang="en" altLang="zh-CN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6818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0916" y="473963"/>
            <a:ext cx="11250295" cy="5910580"/>
            <a:chOff x="470916" y="473963"/>
            <a:chExt cx="11250295" cy="5910580"/>
          </a:xfrm>
        </p:grpSpPr>
        <p:sp>
          <p:nvSpPr>
            <p:cNvPr id="4" name="object 4"/>
            <p:cNvSpPr/>
            <p:nvPr/>
          </p:nvSpPr>
          <p:spPr>
            <a:xfrm>
              <a:off x="643128" y="643127"/>
              <a:ext cx="10905744" cy="5571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12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35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0916" y="473963"/>
            <a:ext cx="11250295" cy="5910580"/>
            <a:chOff x="470916" y="473963"/>
            <a:chExt cx="11250295" cy="59105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928" y="1066800"/>
              <a:ext cx="11013948" cy="480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13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9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A0A78-937D-481E-AC8C-C5843332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33500"/>
            <a:ext cx="3048000" cy="41910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Variable Selection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A57B41-DA86-4B09-8B3F-B17732167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806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091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0922" y="0"/>
            <a:ext cx="4654550" cy="6858000"/>
          </a:xfrm>
          <a:custGeom>
            <a:avLst/>
            <a:gdLst/>
            <a:ahLst/>
            <a:cxnLst/>
            <a:rect l="l" t="t" r="r" b="b"/>
            <a:pathLst>
              <a:path w="4654550" h="6858000">
                <a:moveTo>
                  <a:pt x="4654296" y="0"/>
                </a:moveTo>
                <a:lnTo>
                  <a:pt x="0" y="0"/>
                </a:lnTo>
                <a:lnTo>
                  <a:pt x="0" y="6858000"/>
                </a:lnTo>
                <a:lnTo>
                  <a:pt x="4654296" y="6858000"/>
                </a:lnTo>
                <a:lnTo>
                  <a:pt x="46542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2485096"/>
            <a:ext cx="2706828" cy="16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5000" b="1" dirty="0">
                <a:solidFill>
                  <a:srgbClr val="FFFFFF"/>
                </a:solidFill>
                <a:latin typeface="+mn-lt"/>
              </a:rPr>
              <a:t>Stream  Summary</a:t>
            </a:r>
          </a:p>
        </p:txBody>
      </p:sp>
      <p:sp>
        <p:nvSpPr>
          <p:cNvPr id="4" name="object 4"/>
          <p:cNvSpPr/>
          <p:nvPr/>
        </p:nvSpPr>
        <p:spPr>
          <a:xfrm>
            <a:off x="4643628" y="1979675"/>
            <a:ext cx="7548371" cy="341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15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6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7392" y="467868"/>
            <a:ext cx="4864735" cy="5922645"/>
          </a:xfrm>
          <a:custGeom>
            <a:avLst/>
            <a:gdLst/>
            <a:ahLst/>
            <a:cxnLst/>
            <a:rect l="l" t="t" r="r" b="b"/>
            <a:pathLst>
              <a:path w="4864734" h="5922645">
                <a:moveTo>
                  <a:pt x="4864608" y="0"/>
                </a:moveTo>
                <a:lnTo>
                  <a:pt x="183006" y="0"/>
                </a:lnTo>
                <a:lnTo>
                  <a:pt x="134349" y="6535"/>
                </a:lnTo>
                <a:lnTo>
                  <a:pt x="90630" y="24981"/>
                </a:lnTo>
                <a:lnTo>
                  <a:pt x="53593" y="53594"/>
                </a:lnTo>
                <a:lnTo>
                  <a:pt x="24981" y="90630"/>
                </a:lnTo>
                <a:lnTo>
                  <a:pt x="6535" y="134349"/>
                </a:lnTo>
                <a:lnTo>
                  <a:pt x="0" y="183007"/>
                </a:lnTo>
                <a:lnTo>
                  <a:pt x="0" y="5739257"/>
                </a:lnTo>
                <a:lnTo>
                  <a:pt x="6535" y="5787905"/>
                </a:lnTo>
                <a:lnTo>
                  <a:pt x="24981" y="5831621"/>
                </a:lnTo>
                <a:lnTo>
                  <a:pt x="53594" y="5868660"/>
                </a:lnTo>
                <a:lnTo>
                  <a:pt x="90630" y="5897276"/>
                </a:lnTo>
                <a:lnTo>
                  <a:pt x="134349" y="5915726"/>
                </a:lnTo>
                <a:lnTo>
                  <a:pt x="183006" y="5922264"/>
                </a:lnTo>
                <a:lnTo>
                  <a:pt x="4864608" y="5922264"/>
                </a:lnTo>
                <a:lnTo>
                  <a:pt x="486460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230" y="1359054"/>
            <a:ext cx="236601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dirty="0">
                <a:solidFill>
                  <a:srgbClr val="FFFFFF"/>
                </a:solidFill>
                <a:latin typeface="+mn-lt"/>
              </a:rPr>
              <a:t>‘Binning’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82396" y="606551"/>
            <a:ext cx="2715895" cy="2715895"/>
            <a:chOff x="882396" y="606551"/>
            <a:chExt cx="2715895" cy="2715895"/>
          </a:xfrm>
        </p:grpSpPr>
        <p:sp>
          <p:nvSpPr>
            <p:cNvPr id="5" name="object 5"/>
            <p:cNvSpPr/>
            <p:nvPr/>
          </p:nvSpPr>
          <p:spPr>
            <a:xfrm>
              <a:off x="911352" y="635507"/>
              <a:ext cx="2658110" cy="2658110"/>
            </a:xfrm>
            <a:custGeom>
              <a:avLst/>
              <a:gdLst/>
              <a:ahLst/>
              <a:cxnLst/>
              <a:rect l="l" t="t" r="r" b="b"/>
              <a:pathLst>
                <a:path w="2658110" h="2658110">
                  <a:moveTo>
                    <a:pt x="0" y="2657855"/>
                  </a:moveTo>
                  <a:lnTo>
                    <a:pt x="0" y="300227"/>
                  </a:lnTo>
                  <a:lnTo>
                    <a:pt x="3929" y="251517"/>
                  </a:lnTo>
                  <a:lnTo>
                    <a:pt x="15304" y="205313"/>
                  </a:lnTo>
                  <a:lnTo>
                    <a:pt x="33507" y="162233"/>
                  </a:lnTo>
                  <a:lnTo>
                    <a:pt x="57921" y="122895"/>
                  </a:lnTo>
                  <a:lnTo>
                    <a:pt x="87926" y="87915"/>
                  </a:lnTo>
                  <a:lnTo>
                    <a:pt x="122906" y="57911"/>
                  </a:lnTo>
                  <a:lnTo>
                    <a:pt x="162241" y="33501"/>
                  </a:lnTo>
                  <a:lnTo>
                    <a:pt x="205314" y="15300"/>
                  </a:lnTo>
                  <a:lnTo>
                    <a:pt x="251507" y="3928"/>
                  </a:lnTo>
                  <a:lnTo>
                    <a:pt x="300202" y="0"/>
                  </a:lnTo>
                  <a:lnTo>
                    <a:pt x="2657856" y="0"/>
                  </a:lnTo>
                  <a:lnTo>
                    <a:pt x="2657856" y="2657855"/>
                  </a:lnTo>
                  <a:lnTo>
                    <a:pt x="0" y="2657855"/>
                  </a:lnTo>
                  <a:close/>
                </a:path>
              </a:pathLst>
            </a:custGeom>
            <a:ln w="57912">
              <a:solidFill>
                <a:srgbClr val="2C3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0328" y="1177043"/>
              <a:ext cx="967232" cy="1390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717035" y="1299972"/>
            <a:ext cx="1993900" cy="1993900"/>
          </a:xfrm>
          <a:custGeom>
            <a:avLst/>
            <a:gdLst/>
            <a:ahLst/>
            <a:cxnLst/>
            <a:rect l="l" t="t" r="r" b="b"/>
            <a:pathLst>
              <a:path w="1993900" h="1993900">
                <a:moveTo>
                  <a:pt x="1768221" y="0"/>
                </a:moveTo>
                <a:lnTo>
                  <a:pt x="0" y="0"/>
                </a:lnTo>
                <a:lnTo>
                  <a:pt x="0" y="1993391"/>
                </a:lnTo>
                <a:lnTo>
                  <a:pt x="1993391" y="1993391"/>
                </a:lnTo>
                <a:lnTo>
                  <a:pt x="1993391" y="225170"/>
                </a:lnTo>
                <a:lnTo>
                  <a:pt x="1988816" y="179798"/>
                </a:lnTo>
                <a:lnTo>
                  <a:pt x="1975693" y="137535"/>
                </a:lnTo>
                <a:lnTo>
                  <a:pt x="1954929" y="99286"/>
                </a:lnTo>
                <a:lnTo>
                  <a:pt x="1927431" y="65960"/>
                </a:lnTo>
                <a:lnTo>
                  <a:pt x="1894105" y="38462"/>
                </a:lnTo>
                <a:lnTo>
                  <a:pt x="1855856" y="17698"/>
                </a:lnTo>
                <a:lnTo>
                  <a:pt x="1813593" y="4575"/>
                </a:lnTo>
                <a:lnTo>
                  <a:pt x="1768221" y="0"/>
                </a:lnTo>
                <a:close/>
              </a:path>
            </a:pathLst>
          </a:custGeom>
          <a:solidFill>
            <a:srgbClr val="2C3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7780" y="3438144"/>
            <a:ext cx="2281555" cy="2281555"/>
          </a:xfrm>
          <a:custGeom>
            <a:avLst/>
            <a:gdLst/>
            <a:ahLst/>
            <a:cxnLst/>
            <a:rect l="l" t="t" r="r" b="b"/>
            <a:pathLst>
              <a:path w="2281554" h="2281554">
                <a:moveTo>
                  <a:pt x="2281428" y="0"/>
                </a:moveTo>
                <a:lnTo>
                  <a:pt x="0" y="0"/>
                </a:lnTo>
                <a:lnTo>
                  <a:pt x="0" y="2023744"/>
                </a:lnTo>
                <a:lnTo>
                  <a:pt x="4149" y="2070064"/>
                </a:lnTo>
                <a:lnTo>
                  <a:pt x="16115" y="2113659"/>
                </a:lnTo>
                <a:lnTo>
                  <a:pt x="35169" y="2153803"/>
                </a:lnTo>
                <a:lnTo>
                  <a:pt x="60586" y="2189767"/>
                </a:lnTo>
                <a:lnTo>
                  <a:pt x="91639" y="2220824"/>
                </a:lnTo>
                <a:lnTo>
                  <a:pt x="127602" y="2246247"/>
                </a:lnTo>
                <a:lnTo>
                  <a:pt x="167747" y="2265306"/>
                </a:lnTo>
                <a:lnTo>
                  <a:pt x="211350" y="2277276"/>
                </a:lnTo>
                <a:lnTo>
                  <a:pt x="257682" y="2281428"/>
                </a:lnTo>
                <a:lnTo>
                  <a:pt x="2281428" y="2281428"/>
                </a:lnTo>
                <a:lnTo>
                  <a:pt x="2281428" y="0"/>
                </a:lnTo>
                <a:close/>
              </a:path>
            </a:pathLst>
          </a:custGeom>
          <a:solidFill>
            <a:srgbClr val="2C3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688079" y="3409188"/>
            <a:ext cx="2715895" cy="2715895"/>
            <a:chOff x="3688079" y="3409188"/>
            <a:chExt cx="2715895" cy="2715895"/>
          </a:xfrm>
        </p:grpSpPr>
        <p:sp>
          <p:nvSpPr>
            <p:cNvPr id="10" name="object 10"/>
            <p:cNvSpPr/>
            <p:nvPr/>
          </p:nvSpPr>
          <p:spPr>
            <a:xfrm>
              <a:off x="3717035" y="3438144"/>
              <a:ext cx="2658110" cy="2658110"/>
            </a:xfrm>
            <a:custGeom>
              <a:avLst/>
              <a:gdLst/>
              <a:ahLst/>
              <a:cxnLst/>
              <a:rect l="l" t="t" r="r" b="b"/>
              <a:pathLst>
                <a:path w="2658110" h="2658110">
                  <a:moveTo>
                    <a:pt x="2657855" y="0"/>
                  </a:moveTo>
                  <a:lnTo>
                    <a:pt x="2657855" y="2357653"/>
                  </a:lnTo>
                  <a:lnTo>
                    <a:pt x="2653927" y="2406348"/>
                  </a:lnTo>
                  <a:lnTo>
                    <a:pt x="2642555" y="2452541"/>
                  </a:lnTo>
                  <a:lnTo>
                    <a:pt x="2624354" y="2495614"/>
                  </a:lnTo>
                  <a:lnTo>
                    <a:pt x="2599943" y="2534949"/>
                  </a:lnTo>
                  <a:lnTo>
                    <a:pt x="2569940" y="2569929"/>
                  </a:lnTo>
                  <a:lnTo>
                    <a:pt x="2534960" y="2599934"/>
                  </a:lnTo>
                  <a:lnTo>
                    <a:pt x="2495622" y="2624348"/>
                  </a:lnTo>
                  <a:lnTo>
                    <a:pt x="2452542" y="2642551"/>
                  </a:lnTo>
                  <a:lnTo>
                    <a:pt x="2406338" y="2653926"/>
                  </a:lnTo>
                  <a:lnTo>
                    <a:pt x="2357628" y="2657855"/>
                  </a:lnTo>
                  <a:lnTo>
                    <a:pt x="0" y="2657855"/>
                  </a:lnTo>
                  <a:lnTo>
                    <a:pt x="0" y="0"/>
                  </a:lnTo>
                  <a:lnTo>
                    <a:pt x="2657855" y="0"/>
                  </a:lnTo>
                  <a:close/>
                </a:path>
              </a:pathLst>
            </a:custGeom>
            <a:ln w="57912">
              <a:solidFill>
                <a:srgbClr val="2C3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999" y="3733800"/>
              <a:ext cx="2462783" cy="1877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36230" y="3659581"/>
            <a:ext cx="3527425" cy="14363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BIN </a:t>
            </a:r>
            <a:r>
              <a:rPr sz="2500" spc="-40" dirty="0">
                <a:solidFill>
                  <a:srgbClr val="FFFFFF"/>
                </a:solidFill>
                <a:latin typeface="Carlito"/>
                <a:cs typeface="Carlito"/>
              </a:rPr>
              <a:t>WEATHER</a:t>
            </a:r>
            <a:endParaRPr sz="2500">
              <a:latin typeface="Carlito"/>
              <a:cs typeface="Carlito"/>
            </a:endParaRPr>
          </a:p>
          <a:p>
            <a:pPr marL="12700" marR="5080">
              <a:lnSpc>
                <a:spcPts val="3710"/>
              </a:lnSpc>
              <a:spcBef>
                <a:spcPts val="229"/>
              </a:spcBef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CONTINUOUS FIGURE 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CATEGORICAL</a:t>
            </a:r>
            <a:r>
              <a:rPr sz="25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FIGURE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53883" y="600455"/>
            <a:ext cx="4763770" cy="5659120"/>
            <a:chOff x="7453883" y="600455"/>
            <a:chExt cx="4763770" cy="5659120"/>
          </a:xfrm>
        </p:grpSpPr>
        <p:sp>
          <p:nvSpPr>
            <p:cNvPr id="14" name="object 14"/>
            <p:cNvSpPr/>
            <p:nvPr/>
          </p:nvSpPr>
          <p:spPr>
            <a:xfrm>
              <a:off x="7479029" y="625601"/>
              <a:ext cx="4712970" cy="5608320"/>
            </a:xfrm>
            <a:custGeom>
              <a:avLst/>
              <a:gdLst/>
              <a:ahLst/>
              <a:cxnLst/>
              <a:rect l="l" t="t" r="r" b="b"/>
              <a:pathLst>
                <a:path w="4712970" h="5608320">
                  <a:moveTo>
                    <a:pt x="0" y="5510263"/>
                  </a:moveTo>
                  <a:lnTo>
                    <a:pt x="0" y="98044"/>
                  </a:ln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4712970" y="0"/>
                  </a:lnTo>
                </a:path>
                <a:path w="4712970" h="5608320">
                  <a:moveTo>
                    <a:pt x="4712970" y="5608320"/>
                  </a:moveTo>
                  <a:lnTo>
                    <a:pt x="98044" y="5608320"/>
                  </a:lnTo>
                  <a:lnTo>
                    <a:pt x="59900" y="5600613"/>
                  </a:lnTo>
                  <a:lnTo>
                    <a:pt x="28733" y="5579598"/>
                  </a:lnTo>
                  <a:lnTo>
                    <a:pt x="7711" y="5548430"/>
                  </a:lnTo>
                  <a:lnTo>
                    <a:pt x="0" y="5510263"/>
                  </a:lnTo>
                </a:path>
              </a:pathLst>
            </a:custGeom>
            <a:ln w="502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993" y="2856738"/>
              <a:ext cx="1597660" cy="0"/>
            </a:xfrm>
            <a:custGeom>
              <a:avLst/>
              <a:gdLst/>
              <a:ahLst/>
              <a:cxnLst/>
              <a:rect l="l" t="t" r="r" b="b"/>
              <a:pathLst>
                <a:path w="1597659">
                  <a:moveTo>
                    <a:pt x="0" y="0"/>
                  </a:moveTo>
                  <a:lnTo>
                    <a:pt x="1597405" y="0"/>
                  </a:lnTo>
                </a:path>
              </a:pathLst>
            </a:custGeom>
            <a:ln w="5029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16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3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972" y="2923032"/>
            <a:ext cx="4014209" cy="143308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5000" b="1" dirty="0">
                <a:solidFill>
                  <a:srgbClr val="FFFFFF"/>
                </a:solidFill>
                <a:ea typeface="+mj-ea"/>
                <a:cs typeface="+mj-cs"/>
              </a:rPr>
              <a:t>Clustered as  new attributes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28153" y="3225236"/>
            <a:ext cx="1243330" cy="828675"/>
            <a:chOff x="3998815" y="3263159"/>
            <a:chExt cx="1243330" cy="828675"/>
          </a:xfrm>
        </p:grpSpPr>
        <p:sp>
          <p:nvSpPr>
            <p:cNvPr id="5" name="object 5"/>
            <p:cNvSpPr/>
            <p:nvPr/>
          </p:nvSpPr>
          <p:spPr>
            <a:xfrm>
              <a:off x="4991224" y="3263159"/>
              <a:ext cx="148241" cy="147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1774" y="3263159"/>
              <a:ext cx="148241" cy="147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4741" y="3263159"/>
              <a:ext cx="148241" cy="147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8257" y="3263159"/>
              <a:ext cx="148241" cy="147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98815" y="3425920"/>
              <a:ext cx="1243330" cy="666115"/>
            </a:xfrm>
            <a:custGeom>
              <a:avLst/>
              <a:gdLst/>
              <a:ahLst/>
              <a:cxnLst/>
              <a:rect l="l" t="t" r="r" b="b"/>
              <a:pathLst>
                <a:path w="1243329" h="666114">
                  <a:moveTo>
                    <a:pt x="162255" y="414300"/>
                  </a:moveTo>
                  <a:lnTo>
                    <a:pt x="102958" y="414300"/>
                  </a:lnTo>
                  <a:lnTo>
                    <a:pt x="102958" y="665840"/>
                  </a:lnTo>
                  <a:lnTo>
                    <a:pt x="162255" y="665840"/>
                  </a:lnTo>
                  <a:lnTo>
                    <a:pt x="162255" y="414300"/>
                  </a:lnTo>
                  <a:close/>
                </a:path>
                <a:path w="1243329" h="666114">
                  <a:moveTo>
                    <a:pt x="251200" y="414300"/>
                  </a:moveTo>
                  <a:lnTo>
                    <a:pt x="191903" y="414300"/>
                  </a:lnTo>
                  <a:lnTo>
                    <a:pt x="191903" y="665840"/>
                  </a:lnTo>
                  <a:lnTo>
                    <a:pt x="251200" y="665840"/>
                  </a:lnTo>
                  <a:lnTo>
                    <a:pt x="251200" y="414300"/>
                  </a:lnTo>
                  <a:close/>
                </a:path>
                <a:path w="1243329" h="666114">
                  <a:moveTo>
                    <a:pt x="547683" y="88778"/>
                  </a:moveTo>
                  <a:lnTo>
                    <a:pt x="399441" y="88778"/>
                  </a:lnTo>
                  <a:lnTo>
                    <a:pt x="399441" y="665840"/>
                  </a:lnTo>
                  <a:lnTo>
                    <a:pt x="458738" y="665840"/>
                  </a:lnTo>
                  <a:lnTo>
                    <a:pt x="458738" y="325521"/>
                  </a:lnTo>
                  <a:lnTo>
                    <a:pt x="547683" y="325521"/>
                  </a:lnTo>
                  <a:lnTo>
                    <a:pt x="547683" y="88778"/>
                  </a:lnTo>
                  <a:close/>
                </a:path>
                <a:path w="1243329" h="666114">
                  <a:moveTo>
                    <a:pt x="547683" y="325521"/>
                  </a:moveTo>
                  <a:lnTo>
                    <a:pt x="488386" y="325521"/>
                  </a:lnTo>
                  <a:lnTo>
                    <a:pt x="488386" y="665840"/>
                  </a:lnTo>
                  <a:lnTo>
                    <a:pt x="547683" y="665840"/>
                  </a:lnTo>
                  <a:lnTo>
                    <a:pt x="547683" y="325521"/>
                  </a:lnTo>
                  <a:close/>
                </a:path>
                <a:path w="1243329" h="666114">
                  <a:moveTo>
                    <a:pt x="755222" y="414300"/>
                  </a:moveTo>
                  <a:lnTo>
                    <a:pt x="695925" y="414300"/>
                  </a:lnTo>
                  <a:lnTo>
                    <a:pt x="695925" y="665840"/>
                  </a:lnTo>
                  <a:lnTo>
                    <a:pt x="755222" y="665840"/>
                  </a:lnTo>
                  <a:lnTo>
                    <a:pt x="755222" y="414300"/>
                  </a:lnTo>
                  <a:close/>
                </a:path>
                <a:path w="1243329" h="666114">
                  <a:moveTo>
                    <a:pt x="844167" y="414300"/>
                  </a:moveTo>
                  <a:lnTo>
                    <a:pt x="784870" y="414300"/>
                  </a:lnTo>
                  <a:lnTo>
                    <a:pt x="784870" y="665840"/>
                  </a:lnTo>
                  <a:lnTo>
                    <a:pt x="844167" y="665840"/>
                  </a:lnTo>
                  <a:lnTo>
                    <a:pt x="844167" y="414300"/>
                  </a:lnTo>
                  <a:close/>
                </a:path>
                <a:path w="1243329" h="666114">
                  <a:moveTo>
                    <a:pt x="1140650" y="88778"/>
                  </a:moveTo>
                  <a:lnTo>
                    <a:pt x="992408" y="88778"/>
                  </a:lnTo>
                  <a:lnTo>
                    <a:pt x="992408" y="665840"/>
                  </a:lnTo>
                  <a:lnTo>
                    <a:pt x="1051705" y="665840"/>
                  </a:lnTo>
                  <a:lnTo>
                    <a:pt x="1051705" y="325521"/>
                  </a:lnTo>
                  <a:lnTo>
                    <a:pt x="1140650" y="325521"/>
                  </a:lnTo>
                  <a:lnTo>
                    <a:pt x="1140650" y="88778"/>
                  </a:lnTo>
                  <a:close/>
                </a:path>
                <a:path w="1243329" h="666114">
                  <a:moveTo>
                    <a:pt x="1140650" y="325521"/>
                  </a:moveTo>
                  <a:lnTo>
                    <a:pt x="1081353" y="325521"/>
                  </a:lnTo>
                  <a:lnTo>
                    <a:pt x="1081353" y="665840"/>
                  </a:lnTo>
                  <a:lnTo>
                    <a:pt x="1140650" y="665840"/>
                  </a:lnTo>
                  <a:lnTo>
                    <a:pt x="1140650" y="325521"/>
                  </a:lnTo>
                  <a:close/>
                </a:path>
                <a:path w="1243329" h="666114">
                  <a:moveTo>
                    <a:pt x="251200" y="88778"/>
                  </a:moveTo>
                  <a:lnTo>
                    <a:pt x="102958" y="88778"/>
                  </a:lnTo>
                  <a:lnTo>
                    <a:pt x="102958" y="193833"/>
                  </a:lnTo>
                  <a:lnTo>
                    <a:pt x="58485" y="414300"/>
                  </a:lnTo>
                  <a:lnTo>
                    <a:pt x="295672" y="414300"/>
                  </a:lnTo>
                  <a:lnTo>
                    <a:pt x="251200" y="193833"/>
                  </a:lnTo>
                  <a:lnTo>
                    <a:pt x="251200" y="88778"/>
                  </a:lnTo>
                  <a:close/>
                </a:path>
                <a:path w="1243329" h="666114">
                  <a:moveTo>
                    <a:pt x="844167" y="88778"/>
                  </a:moveTo>
                  <a:lnTo>
                    <a:pt x="695925" y="88778"/>
                  </a:lnTo>
                  <a:lnTo>
                    <a:pt x="695925" y="195313"/>
                  </a:lnTo>
                  <a:lnTo>
                    <a:pt x="651452" y="414300"/>
                  </a:lnTo>
                  <a:lnTo>
                    <a:pt x="888639" y="414300"/>
                  </a:lnTo>
                  <a:lnTo>
                    <a:pt x="844167" y="192353"/>
                  </a:lnTo>
                  <a:lnTo>
                    <a:pt x="844167" y="88778"/>
                  </a:lnTo>
                  <a:close/>
                </a:path>
                <a:path w="1243329" h="666114">
                  <a:moveTo>
                    <a:pt x="313027" y="88778"/>
                  </a:moveTo>
                  <a:lnTo>
                    <a:pt x="251200" y="88778"/>
                  </a:lnTo>
                  <a:lnTo>
                    <a:pt x="295672" y="287051"/>
                  </a:lnTo>
                  <a:lnTo>
                    <a:pt x="299448" y="296368"/>
                  </a:lnTo>
                  <a:lnTo>
                    <a:pt x="305864" y="303881"/>
                  </a:lnTo>
                  <a:lnTo>
                    <a:pt x="314226" y="308898"/>
                  </a:lnTo>
                  <a:lnTo>
                    <a:pt x="323838" y="310725"/>
                  </a:lnTo>
                  <a:lnTo>
                    <a:pt x="333451" y="309106"/>
                  </a:lnTo>
                  <a:lnTo>
                    <a:pt x="341812" y="304436"/>
                  </a:lnTo>
                  <a:lnTo>
                    <a:pt x="348229" y="296992"/>
                  </a:lnTo>
                  <a:lnTo>
                    <a:pt x="352004" y="287051"/>
                  </a:lnTo>
                  <a:lnTo>
                    <a:pt x="386343" y="143525"/>
                  </a:lnTo>
                  <a:lnTo>
                    <a:pt x="325321" y="143525"/>
                  </a:lnTo>
                  <a:lnTo>
                    <a:pt x="313027" y="88778"/>
                  </a:lnTo>
                  <a:close/>
                </a:path>
                <a:path w="1243329" h="666114">
                  <a:moveTo>
                    <a:pt x="609392" y="88778"/>
                  </a:moveTo>
                  <a:lnTo>
                    <a:pt x="547683" y="88778"/>
                  </a:lnTo>
                  <a:lnTo>
                    <a:pt x="592156" y="287051"/>
                  </a:lnTo>
                  <a:lnTo>
                    <a:pt x="595954" y="296368"/>
                  </a:lnTo>
                  <a:lnTo>
                    <a:pt x="602533" y="303881"/>
                  </a:lnTo>
                  <a:lnTo>
                    <a:pt x="611334" y="308898"/>
                  </a:lnTo>
                  <a:lnTo>
                    <a:pt x="621804" y="310725"/>
                  </a:lnTo>
                  <a:lnTo>
                    <a:pt x="631417" y="309106"/>
                  </a:lnTo>
                  <a:lnTo>
                    <a:pt x="639778" y="304436"/>
                  </a:lnTo>
                  <a:lnTo>
                    <a:pt x="646194" y="296992"/>
                  </a:lnTo>
                  <a:lnTo>
                    <a:pt x="649970" y="287051"/>
                  </a:lnTo>
                  <a:lnTo>
                    <a:pt x="682893" y="145005"/>
                  </a:lnTo>
                  <a:lnTo>
                    <a:pt x="621804" y="145005"/>
                  </a:lnTo>
                  <a:lnTo>
                    <a:pt x="609392" y="88778"/>
                  </a:lnTo>
                  <a:close/>
                </a:path>
                <a:path w="1243329" h="666114">
                  <a:moveTo>
                    <a:pt x="905875" y="88778"/>
                  </a:moveTo>
                  <a:lnTo>
                    <a:pt x="844167" y="88778"/>
                  </a:lnTo>
                  <a:lnTo>
                    <a:pt x="888639" y="287051"/>
                  </a:lnTo>
                  <a:lnTo>
                    <a:pt x="892438" y="296368"/>
                  </a:lnTo>
                  <a:lnTo>
                    <a:pt x="899016" y="303881"/>
                  </a:lnTo>
                  <a:lnTo>
                    <a:pt x="907818" y="308898"/>
                  </a:lnTo>
                  <a:lnTo>
                    <a:pt x="918287" y="310725"/>
                  </a:lnTo>
                  <a:lnTo>
                    <a:pt x="927923" y="309106"/>
                  </a:lnTo>
                  <a:lnTo>
                    <a:pt x="936447" y="304436"/>
                  </a:lnTo>
                  <a:lnTo>
                    <a:pt x="943303" y="296992"/>
                  </a:lnTo>
                  <a:lnTo>
                    <a:pt x="947936" y="287051"/>
                  </a:lnTo>
                  <a:lnTo>
                    <a:pt x="979797" y="145005"/>
                  </a:lnTo>
                  <a:lnTo>
                    <a:pt x="918287" y="145005"/>
                  </a:lnTo>
                  <a:lnTo>
                    <a:pt x="905875" y="88778"/>
                  </a:lnTo>
                  <a:close/>
                </a:path>
                <a:path w="1243329" h="666114">
                  <a:moveTo>
                    <a:pt x="1202323" y="88778"/>
                  </a:moveTo>
                  <a:lnTo>
                    <a:pt x="1140650" y="88778"/>
                  </a:lnTo>
                  <a:lnTo>
                    <a:pt x="1185123" y="287051"/>
                  </a:lnTo>
                  <a:lnTo>
                    <a:pt x="1188921" y="296368"/>
                  </a:lnTo>
                  <a:lnTo>
                    <a:pt x="1195499" y="303881"/>
                  </a:lnTo>
                  <a:lnTo>
                    <a:pt x="1204301" y="308898"/>
                  </a:lnTo>
                  <a:lnTo>
                    <a:pt x="1214771" y="310725"/>
                  </a:lnTo>
                  <a:lnTo>
                    <a:pt x="1222183" y="310725"/>
                  </a:lnTo>
                  <a:lnTo>
                    <a:pt x="1225148" y="309245"/>
                  </a:lnTo>
                  <a:lnTo>
                    <a:pt x="1233973" y="303280"/>
                  </a:lnTo>
                  <a:lnTo>
                    <a:pt x="1240157" y="294819"/>
                  </a:lnTo>
                  <a:lnTo>
                    <a:pt x="1243284" y="284692"/>
                  </a:lnTo>
                  <a:lnTo>
                    <a:pt x="1242937" y="273734"/>
                  </a:lnTo>
                  <a:lnTo>
                    <a:pt x="1202323" y="88778"/>
                  </a:lnTo>
                  <a:close/>
                </a:path>
                <a:path w="1243329" h="666114">
                  <a:moveTo>
                    <a:pt x="177079" y="0"/>
                  </a:moveTo>
                  <a:lnTo>
                    <a:pt x="131634" y="5618"/>
                  </a:lnTo>
                  <a:lnTo>
                    <a:pt x="86466" y="23674"/>
                  </a:lnTo>
                  <a:lnTo>
                    <a:pt x="52556" y="45868"/>
                  </a:lnTo>
                  <a:lnTo>
                    <a:pt x="671" y="272254"/>
                  </a:lnTo>
                  <a:lnTo>
                    <a:pt x="0" y="284484"/>
                  </a:lnTo>
                  <a:lnTo>
                    <a:pt x="4192" y="295743"/>
                  </a:lnTo>
                  <a:lnTo>
                    <a:pt x="12554" y="304506"/>
                  </a:lnTo>
                  <a:lnTo>
                    <a:pt x="24390" y="309245"/>
                  </a:lnTo>
                  <a:lnTo>
                    <a:pt x="28837" y="309245"/>
                  </a:lnTo>
                  <a:lnTo>
                    <a:pt x="102958" y="88778"/>
                  </a:lnTo>
                  <a:lnTo>
                    <a:pt x="313027" y="88778"/>
                  </a:lnTo>
                  <a:lnTo>
                    <a:pt x="301602" y="45868"/>
                  </a:lnTo>
                  <a:lnTo>
                    <a:pt x="267692" y="23119"/>
                  </a:lnTo>
                  <a:lnTo>
                    <a:pt x="221899" y="6242"/>
                  </a:lnTo>
                  <a:lnTo>
                    <a:pt x="192389" y="786"/>
                  </a:lnTo>
                  <a:lnTo>
                    <a:pt x="177079" y="0"/>
                  </a:lnTo>
                  <a:close/>
                </a:path>
                <a:path w="1243329" h="666114">
                  <a:moveTo>
                    <a:pt x="770046" y="0"/>
                  </a:moveTo>
                  <a:lnTo>
                    <a:pt x="724600" y="5618"/>
                  </a:lnTo>
                  <a:lnTo>
                    <a:pt x="679433" y="23674"/>
                  </a:lnTo>
                  <a:lnTo>
                    <a:pt x="645523" y="45868"/>
                  </a:lnTo>
                  <a:lnTo>
                    <a:pt x="621804" y="143525"/>
                  </a:lnTo>
                  <a:lnTo>
                    <a:pt x="621804" y="145005"/>
                  </a:lnTo>
                  <a:lnTo>
                    <a:pt x="682893" y="145005"/>
                  </a:lnTo>
                  <a:lnTo>
                    <a:pt x="695925" y="88778"/>
                  </a:lnTo>
                  <a:lnTo>
                    <a:pt x="905875" y="88778"/>
                  </a:lnTo>
                  <a:lnTo>
                    <a:pt x="894569" y="45868"/>
                  </a:lnTo>
                  <a:lnTo>
                    <a:pt x="860658" y="23119"/>
                  </a:lnTo>
                  <a:lnTo>
                    <a:pt x="814866" y="6242"/>
                  </a:lnTo>
                  <a:lnTo>
                    <a:pt x="785356" y="786"/>
                  </a:lnTo>
                  <a:lnTo>
                    <a:pt x="770046" y="0"/>
                  </a:lnTo>
                  <a:close/>
                </a:path>
                <a:path w="1243329" h="666114">
                  <a:moveTo>
                    <a:pt x="1066529" y="0"/>
                  </a:moveTo>
                  <a:lnTo>
                    <a:pt x="1021084" y="5618"/>
                  </a:lnTo>
                  <a:lnTo>
                    <a:pt x="975916" y="23674"/>
                  </a:lnTo>
                  <a:lnTo>
                    <a:pt x="942006" y="45868"/>
                  </a:lnTo>
                  <a:lnTo>
                    <a:pt x="918287" y="145005"/>
                  </a:lnTo>
                  <a:lnTo>
                    <a:pt x="979797" y="145005"/>
                  </a:lnTo>
                  <a:lnTo>
                    <a:pt x="992408" y="88778"/>
                  </a:lnTo>
                  <a:lnTo>
                    <a:pt x="1202323" y="88778"/>
                  </a:lnTo>
                  <a:lnTo>
                    <a:pt x="1191052" y="45868"/>
                  </a:lnTo>
                  <a:lnTo>
                    <a:pt x="1157142" y="23119"/>
                  </a:lnTo>
                  <a:lnTo>
                    <a:pt x="1111349" y="6242"/>
                  </a:lnTo>
                  <a:lnTo>
                    <a:pt x="1081840" y="786"/>
                  </a:lnTo>
                  <a:lnTo>
                    <a:pt x="1066529" y="0"/>
                  </a:lnTo>
                  <a:close/>
                </a:path>
                <a:path w="1243329" h="666114">
                  <a:moveTo>
                    <a:pt x="473562" y="0"/>
                  </a:moveTo>
                  <a:lnTo>
                    <a:pt x="428117" y="5618"/>
                  </a:lnTo>
                  <a:lnTo>
                    <a:pt x="382950" y="23674"/>
                  </a:lnTo>
                  <a:lnTo>
                    <a:pt x="349039" y="45868"/>
                  </a:lnTo>
                  <a:lnTo>
                    <a:pt x="325321" y="143525"/>
                  </a:lnTo>
                  <a:lnTo>
                    <a:pt x="386343" y="143525"/>
                  </a:lnTo>
                  <a:lnTo>
                    <a:pt x="399441" y="88778"/>
                  </a:lnTo>
                  <a:lnTo>
                    <a:pt x="609392" y="88778"/>
                  </a:lnTo>
                  <a:lnTo>
                    <a:pt x="598085" y="45868"/>
                  </a:lnTo>
                  <a:lnTo>
                    <a:pt x="564175" y="23119"/>
                  </a:lnTo>
                  <a:lnTo>
                    <a:pt x="518382" y="6242"/>
                  </a:lnTo>
                  <a:lnTo>
                    <a:pt x="488873" y="786"/>
                  </a:lnTo>
                  <a:lnTo>
                    <a:pt x="4735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999988" y="0"/>
            <a:ext cx="6192520" cy="6858000"/>
            <a:chOff x="5999988" y="0"/>
            <a:chExt cx="6192520" cy="6858000"/>
          </a:xfrm>
        </p:grpSpPr>
        <p:sp>
          <p:nvSpPr>
            <p:cNvPr id="11" name="object 11"/>
            <p:cNvSpPr/>
            <p:nvPr/>
          </p:nvSpPr>
          <p:spPr>
            <a:xfrm>
              <a:off x="6091428" y="3474719"/>
              <a:ext cx="6101080" cy="3383279"/>
            </a:xfrm>
            <a:custGeom>
              <a:avLst/>
              <a:gdLst/>
              <a:ahLst/>
              <a:cxnLst/>
              <a:rect l="l" t="t" r="r" b="b"/>
              <a:pathLst>
                <a:path w="6101080" h="3383279">
                  <a:moveTo>
                    <a:pt x="6100572" y="0"/>
                  </a:moveTo>
                  <a:lnTo>
                    <a:pt x="0" y="0"/>
                  </a:lnTo>
                  <a:lnTo>
                    <a:pt x="0" y="3383279"/>
                  </a:lnTo>
                  <a:lnTo>
                    <a:pt x="6100572" y="3383279"/>
                  </a:lnTo>
                  <a:lnTo>
                    <a:pt x="6100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99988" y="0"/>
              <a:ext cx="6192520" cy="6858000"/>
            </a:xfrm>
            <a:custGeom>
              <a:avLst/>
              <a:gdLst/>
              <a:ahLst/>
              <a:cxnLst/>
              <a:rect l="l" t="t" r="r" b="b"/>
              <a:pathLst>
                <a:path w="6192520" h="6858000">
                  <a:moveTo>
                    <a:pt x="619201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92012" y="6858000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0" y="0"/>
              <a:ext cx="6096000" cy="3383279"/>
            </a:xfrm>
            <a:custGeom>
              <a:avLst/>
              <a:gdLst/>
              <a:ahLst/>
              <a:cxnLst/>
              <a:rect l="l" t="t" r="r" b="b"/>
              <a:pathLst>
                <a:path w="6096000" h="3383279">
                  <a:moveTo>
                    <a:pt x="3002280" y="0"/>
                  </a:moveTo>
                  <a:lnTo>
                    <a:pt x="0" y="0"/>
                  </a:lnTo>
                  <a:lnTo>
                    <a:pt x="0" y="3383280"/>
                  </a:lnTo>
                  <a:lnTo>
                    <a:pt x="3002280" y="3383280"/>
                  </a:lnTo>
                  <a:lnTo>
                    <a:pt x="3002280" y="0"/>
                  </a:lnTo>
                  <a:close/>
                </a:path>
                <a:path w="6096000" h="3383279">
                  <a:moveTo>
                    <a:pt x="6096000" y="0"/>
                  </a:moveTo>
                  <a:lnTo>
                    <a:pt x="3093720" y="0"/>
                  </a:lnTo>
                  <a:lnTo>
                    <a:pt x="3093720" y="3383280"/>
                  </a:lnTo>
                  <a:lnTo>
                    <a:pt x="6096000" y="338328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02140" y="772668"/>
              <a:ext cx="2365248" cy="18379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45580" y="3796284"/>
              <a:ext cx="5196839" cy="2560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28004" y="723900"/>
              <a:ext cx="2965704" cy="21991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719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57DF1-6A6B-456C-A673-D3BD8245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Model Building</a:t>
            </a:r>
            <a:br>
              <a:rPr lang="en-US" sz="5000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artition 70% for training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30% for testing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B8B92B-5991-4EC5-9D7C-012618391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0262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54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0" y="467868"/>
            <a:ext cx="4890135" cy="5922645"/>
            <a:chOff x="-25400" y="467868"/>
            <a:chExt cx="4890135" cy="5922645"/>
          </a:xfrm>
        </p:grpSpPr>
        <p:sp>
          <p:nvSpPr>
            <p:cNvPr id="3" name="object 3"/>
            <p:cNvSpPr/>
            <p:nvPr/>
          </p:nvSpPr>
          <p:spPr>
            <a:xfrm>
              <a:off x="0" y="467868"/>
              <a:ext cx="4864735" cy="5922645"/>
            </a:xfrm>
            <a:custGeom>
              <a:avLst/>
              <a:gdLst/>
              <a:ahLst/>
              <a:cxnLst/>
              <a:rect l="l" t="t" r="r" b="b"/>
              <a:pathLst>
                <a:path w="4864735" h="5922645">
                  <a:moveTo>
                    <a:pt x="4681601" y="0"/>
                  </a:moveTo>
                  <a:lnTo>
                    <a:pt x="0" y="0"/>
                  </a:lnTo>
                  <a:lnTo>
                    <a:pt x="0" y="5922264"/>
                  </a:lnTo>
                  <a:lnTo>
                    <a:pt x="4681601" y="5922264"/>
                  </a:lnTo>
                  <a:lnTo>
                    <a:pt x="4730258" y="5915726"/>
                  </a:lnTo>
                  <a:lnTo>
                    <a:pt x="4773977" y="5897276"/>
                  </a:lnTo>
                  <a:lnTo>
                    <a:pt x="4811014" y="5868660"/>
                  </a:lnTo>
                  <a:lnTo>
                    <a:pt x="4839626" y="5831621"/>
                  </a:lnTo>
                  <a:lnTo>
                    <a:pt x="4858072" y="5787905"/>
                  </a:lnTo>
                  <a:lnTo>
                    <a:pt x="4864608" y="5739257"/>
                  </a:lnTo>
                  <a:lnTo>
                    <a:pt x="4864608" y="183007"/>
                  </a:lnTo>
                  <a:lnTo>
                    <a:pt x="4858072" y="134349"/>
                  </a:lnTo>
                  <a:lnTo>
                    <a:pt x="4839626" y="90630"/>
                  </a:lnTo>
                  <a:lnTo>
                    <a:pt x="4811014" y="53594"/>
                  </a:lnTo>
                  <a:lnTo>
                    <a:pt x="4773977" y="24981"/>
                  </a:lnTo>
                  <a:lnTo>
                    <a:pt x="4730258" y="6535"/>
                  </a:lnTo>
                  <a:lnTo>
                    <a:pt x="468160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25602"/>
              <a:ext cx="4726940" cy="5608320"/>
            </a:xfrm>
            <a:custGeom>
              <a:avLst/>
              <a:gdLst/>
              <a:ahLst/>
              <a:cxnLst/>
              <a:rect l="l" t="t" r="r" b="b"/>
              <a:pathLst>
                <a:path w="4726940" h="5608320">
                  <a:moveTo>
                    <a:pt x="4726686" y="5510288"/>
                  </a:moveTo>
                  <a:lnTo>
                    <a:pt x="4726686" y="98044"/>
                  </a:lnTo>
                  <a:lnTo>
                    <a:pt x="4718974" y="59900"/>
                  </a:lnTo>
                  <a:lnTo>
                    <a:pt x="4697952" y="28733"/>
                  </a:lnTo>
                  <a:lnTo>
                    <a:pt x="4666785" y="7711"/>
                  </a:lnTo>
                  <a:lnTo>
                    <a:pt x="4628642" y="0"/>
                  </a:lnTo>
                  <a:lnTo>
                    <a:pt x="0" y="0"/>
                  </a:lnTo>
                </a:path>
                <a:path w="4726940" h="5608320">
                  <a:moveTo>
                    <a:pt x="0" y="5608320"/>
                  </a:moveTo>
                  <a:lnTo>
                    <a:pt x="4628642" y="5608320"/>
                  </a:lnTo>
                  <a:lnTo>
                    <a:pt x="4666785" y="5600616"/>
                  </a:lnTo>
                  <a:lnTo>
                    <a:pt x="4697952" y="5579606"/>
                  </a:lnTo>
                  <a:lnTo>
                    <a:pt x="4718974" y="5548446"/>
                  </a:lnTo>
                  <a:lnTo>
                    <a:pt x="4726686" y="5510288"/>
                  </a:lnTo>
                </a:path>
              </a:pathLst>
            </a:custGeom>
            <a:ln w="502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" y="1194816"/>
              <a:ext cx="4057650" cy="13388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0608" y="1339088"/>
            <a:ext cx="3291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 dirty="0">
                <a:solidFill>
                  <a:schemeClr val="bg1"/>
                </a:solidFill>
              </a:rPr>
              <a:t>Decision</a:t>
            </a:r>
            <a:r>
              <a:rPr sz="4800" b="1" spc="-45" dirty="0">
                <a:solidFill>
                  <a:schemeClr val="bg1"/>
                </a:solidFill>
              </a:rPr>
              <a:t> </a:t>
            </a:r>
            <a:r>
              <a:rPr sz="4800" b="1" spc="-125" dirty="0">
                <a:solidFill>
                  <a:schemeClr val="bg1"/>
                </a:solidFill>
              </a:rPr>
              <a:t>Tree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018" y="2705861"/>
            <a:ext cx="1597660" cy="0"/>
          </a:xfrm>
          <a:custGeom>
            <a:avLst/>
            <a:gdLst/>
            <a:ahLst/>
            <a:cxnLst/>
            <a:rect l="l" t="t" r="r" b="b"/>
            <a:pathLst>
              <a:path w="1597660">
                <a:moveTo>
                  <a:pt x="0" y="0"/>
                </a:moveTo>
                <a:lnTo>
                  <a:pt x="1597406" y="0"/>
                </a:lnTo>
              </a:path>
            </a:pathLst>
          </a:custGeom>
          <a:ln w="502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608" y="2724683"/>
            <a:ext cx="2736215" cy="16122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Char char="-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Aggregate</a:t>
            </a:r>
            <a:r>
              <a:rPr sz="2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ts val="2380"/>
              </a:lnSpc>
              <a:spcBef>
                <a:spcPts val="1030"/>
              </a:spcBef>
              <a:buChar char="-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Partition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70%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Training  30%Testing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Char char="-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Predictor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Importance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7488" y="1600200"/>
            <a:ext cx="7069835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19</a:t>
            </a:fld>
            <a:endParaRPr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2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389400-DE44-49CA-9A1D-46EEF2F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Abstract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ED820E38-FA23-4B5F-94A0-D59E3F074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033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0068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62000"/>
            <a:ext cx="592642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0" dirty="0">
                <a:solidFill>
                  <a:srgbClr val="FFFFFF"/>
                </a:solidFill>
                <a:latin typeface="Carlito"/>
                <a:cs typeface="Carlito"/>
              </a:rPr>
              <a:t>Neural</a:t>
            </a:r>
            <a:r>
              <a:rPr sz="48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00" b="1" spc="-55" dirty="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4800" b="1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326" y="2858516"/>
            <a:ext cx="103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3219" y="580644"/>
            <a:ext cx="5478780" cy="6277610"/>
            <a:chOff x="6713219" y="580644"/>
            <a:chExt cx="5478780" cy="6277610"/>
          </a:xfrm>
        </p:grpSpPr>
        <p:sp>
          <p:nvSpPr>
            <p:cNvPr id="5" name="object 5"/>
            <p:cNvSpPr/>
            <p:nvPr/>
          </p:nvSpPr>
          <p:spPr>
            <a:xfrm>
              <a:off x="6713219" y="580644"/>
              <a:ext cx="5478780" cy="6277610"/>
            </a:xfrm>
            <a:custGeom>
              <a:avLst/>
              <a:gdLst/>
              <a:ahLst/>
              <a:cxnLst/>
              <a:rect l="l" t="t" r="r" b="b"/>
              <a:pathLst>
                <a:path w="5478780" h="6277609">
                  <a:moveTo>
                    <a:pt x="3300349" y="0"/>
                  </a:moveTo>
                  <a:lnTo>
                    <a:pt x="3252040" y="346"/>
                  </a:lnTo>
                  <a:lnTo>
                    <a:pt x="3203898" y="1382"/>
                  </a:lnTo>
                  <a:lnTo>
                    <a:pt x="3155928" y="3103"/>
                  </a:lnTo>
                  <a:lnTo>
                    <a:pt x="3108134" y="5503"/>
                  </a:lnTo>
                  <a:lnTo>
                    <a:pt x="3060521" y="8580"/>
                  </a:lnTo>
                  <a:lnTo>
                    <a:pt x="3013094" y="12327"/>
                  </a:lnTo>
                  <a:lnTo>
                    <a:pt x="2965858" y="16740"/>
                  </a:lnTo>
                  <a:lnTo>
                    <a:pt x="2918816" y="21814"/>
                  </a:lnTo>
                  <a:lnTo>
                    <a:pt x="2871974" y="27545"/>
                  </a:lnTo>
                  <a:lnTo>
                    <a:pt x="2825337" y="33928"/>
                  </a:lnTo>
                  <a:lnTo>
                    <a:pt x="2778909" y="40958"/>
                  </a:lnTo>
                  <a:lnTo>
                    <a:pt x="2732694" y="48631"/>
                  </a:lnTo>
                  <a:lnTo>
                    <a:pt x="2686699" y="56941"/>
                  </a:lnTo>
                  <a:lnTo>
                    <a:pt x="2640927" y="65884"/>
                  </a:lnTo>
                  <a:lnTo>
                    <a:pt x="2595383" y="75456"/>
                  </a:lnTo>
                  <a:lnTo>
                    <a:pt x="2550071" y="85651"/>
                  </a:lnTo>
                  <a:lnTo>
                    <a:pt x="2504998" y="96466"/>
                  </a:lnTo>
                  <a:lnTo>
                    <a:pt x="2460166" y="107894"/>
                  </a:lnTo>
                  <a:lnTo>
                    <a:pt x="2415581" y="119932"/>
                  </a:lnTo>
                  <a:lnTo>
                    <a:pt x="2371248" y="132575"/>
                  </a:lnTo>
                  <a:lnTo>
                    <a:pt x="2327172" y="145818"/>
                  </a:lnTo>
                  <a:lnTo>
                    <a:pt x="2283356" y="159656"/>
                  </a:lnTo>
                  <a:lnTo>
                    <a:pt x="2239806" y="174085"/>
                  </a:lnTo>
                  <a:lnTo>
                    <a:pt x="2196527" y="189100"/>
                  </a:lnTo>
                  <a:lnTo>
                    <a:pt x="2153522" y="204696"/>
                  </a:lnTo>
                  <a:lnTo>
                    <a:pt x="2110798" y="220869"/>
                  </a:lnTo>
                  <a:lnTo>
                    <a:pt x="2068358" y="237614"/>
                  </a:lnTo>
                  <a:lnTo>
                    <a:pt x="2026208" y="254925"/>
                  </a:lnTo>
                  <a:lnTo>
                    <a:pt x="1984351" y="272800"/>
                  </a:lnTo>
                  <a:lnTo>
                    <a:pt x="1942793" y="291231"/>
                  </a:lnTo>
                  <a:lnTo>
                    <a:pt x="1901539" y="310216"/>
                  </a:lnTo>
                  <a:lnTo>
                    <a:pt x="1860593" y="329750"/>
                  </a:lnTo>
                  <a:lnTo>
                    <a:pt x="1819959" y="349826"/>
                  </a:lnTo>
                  <a:lnTo>
                    <a:pt x="1779643" y="370442"/>
                  </a:lnTo>
                  <a:lnTo>
                    <a:pt x="1739650" y="391592"/>
                  </a:lnTo>
                  <a:lnTo>
                    <a:pt x="1699983" y="413271"/>
                  </a:lnTo>
                  <a:lnTo>
                    <a:pt x="1660648" y="435475"/>
                  </a:lnTo>
                  <a:lnTo>
                    <a:pt x="1621650" y="458199"/>
                  </a:lnTo>
                  <a:lnTo>
                    <a:pt x="1582993" y="481439"/>
                  </a:lnTo>
                  <a:lnTo>
                    <a:pt x="1544681" y="505189"/>
                  </a:lnTo>
                  <a:lnTo>
                    <a:pt x="1506720" y="529445"/>
                  </a:lnTo>
                  <a:lnTo>
                    <a:pt x="1469114" y="554202"/>
                  </a:lnTo>
                  <a:lnTo>
                    <a:pt x="1431868" y="579456"/>
                  </a:lnTo>
                  <a:lnTo>
                    <a:pt x="1394987" y="605202"/>
                  </a:lnTo>
                  <a:lnTo>
                    <a:pt x="1358475" y="631434"/>
                  </a:lnTo>
                  <a:lnTo>
                    <a:pt x="1322337" y="658149"/>
                  </a:lnTo>
                  <a:lnTo>
                    <a:pt x="1286578" y="685342"/>
                  </a:lnTo>
                  <a:lnTo>
                    <a:pt x="1251203" y="713008"/>
                  </a:lnTo>
                  <a:lnTo>
                    <a:pt x="1216216" y="741142"/>
                  </a:lnTo>
                  <a:lnTo>
                    <a:pt x="1181621" y="769739"/>
                  </a:lnTo>
                  <a:lnTo>
                    <a:pt x="1147424" y="798795"/>
                  </a:lnTo>
                  <a:lnTo>
                    <a:pt x="1113630" y="828306"/>
                  </a:lnTo>
                  <a:lnTo>
                    <a:pt x="1080242" y="858266"/>
                  </a:lnTo>
                  <a:lnTo>
                    <a:pt x="1047267" y="888670"/>
                  </a:lnTo>
                  <a:lnTo>
                    <a:pt x="1014708" y="919515"/>
                  </a:lnTo>
                  <a:lnTo>
                    <a:pt x="982570" y="950795"/>
                  </a:lnTo>
                  <a:lnTo>
                    <a:pt x="950857" y="982505"/>
                  </a:lnTo>
                  <a:lnTo>
                    <a:pt x="919576" y="1014642"/>
                  </a:lnTo>
                  <a:lnTo>
                    <a:pt x="888730" y="1047199"/>
                  </a:lnTo>
                  <a:lnTo>
                    <a:pt x="858323" y="1080173"/>
                  </a:lnTo>
                  <a:lnTo>
                    <a:pt x="828362" y="1113559"/>
                  </a:lnTo>
                  <a:lnTo>
                    <a:pt x="798850" y="1147352"/>
                  </a:lnTo>
                  <a:lnTo>
                    <a:pt x="769792" y="1181547"/>
                  </a:lnTo>
                  <a:lnTo>
                    <a:pt x="741193" y="1216139"/>
                  </a:lnTo>
                  <a:lnTo>
                    <a:pt x="713057" y="1251125"/>
                  </a:lnTo>
                  <a:lnTo>
                    <a:pt x="685390" y="1286499"/>
                  </a:lnTo>
                  <a:lnTo>
                    <a:pt x="658195" y="1322256"/>
                  </a:lnTo>
                  <a:lnTo>
                    <a:pt x="631479" y="1358393"/>
                  </a:lnTo>
                  <a:lnTo>
                    <a:pt x="605244" y="1394903"/>
                  </a:lnTo>
                  <a:lnTo>
                    <a:pt x="579497" y="1431782"/>
                  </a:lnTo>
                  <a:lnTo>
                    <a:pt x="554242" y="1469027"/>
                  </a:lnTo>
                  <a:lnTo>
                    <a:pt x="529483" y="1506631"/>
                  </a:lnTo>
                  <a:lnTo>
                    <a:pt x="505226" y="1544590"/>
                  </a:lnTo>
                  <a:lnTo>
                    <a:pt x="481474" y="1582901"/>
                  </a:lnTo>
                  <a:lnTo>
                    <a:pt x="458233" y="1621556"/>
                  </a:lnTo>
                  <a:lnTo>
                    <a:pt x="435507" y="1660553"/>
                  </a:lnTo>
                  <a:lnTo>
                    <a:pt x="413302" y="1699887"/>
                  </a:lnTo>
                  <a:lnTo>
                    <a:pt x="391621" y="1739552"/>
                  </a:lnTo>
                  <a:lnTo>
                    <a:pt x="370470" y="1779544"/>
                  </a:lnTo>
                  <a:lnTo>
                    <a:pt x="349853" y="1819858"/>
                  </a:lnTo>
                  <a:lnTo>
                    <a:pt x="329774" y="1860490"/>
                  </a:lnTo>
                  <a:lnTo>
                    <a:pt x="310240" y="1901435"/>
                  </a:lnTo>
                  <a:lnTo>
                    <a:pt x="291254" y="1942688"/>
                  </a:lnTo>
                  <a:lnTo>
                    <a:pt x="272820" y="1984245"/>
                  </a:lnTo>
                  <a:lnTo>
                    <a:pt x="254945" y="2026100"/>
                  </a:lnTo>
                  <a:lnTo>
                    <a:pt x="237632" y="2068249"/>
                  </a:lnTo>
                  <a:lnTo>
                    <a:pt x="220886" y="2110688"/>
                  </a:lnTo>
                  <a:lnTo>
                    <a:pt x="204712" y="2153411"/>
                  </a:lnTo>
                  <a:lnTo>
                    <a:pt x="189115" y="2196414"/>
                  </a:lnTo>
                  <a:lnTo>
                    <a:pt x="174099" y="2239693"/>
                  </a:lnTo>
                  <a:lnTo>
                    <a:pt x="159669" y="2283242"/>
                  </a:lnTo>
                  <a:lnTo>
                    <a:pt x="145829" y="2327056"/>
                  </a:lnTo>
                  <a:lnTo>
                    <a:pt x="132586" y="2371132"/>
                  </a:lnTo>
                  <a:lnTo>
                    <a:pt x="119942" y="2415464"/>
                  </a:lnTo>
                  <a:lnTo>
                    <a:pt x="107903" y="2460048"/>
                  </a:lnTo>
                  <a:lnTo>
                    <a:pt x="96473" y="2504878"/>
                  </a:lnTo>
                  <a:lnTo>
                    <a:pt x="85658" y="2549951"/>
                  </a:lnTo>
                  <a:lnTo>
                    <a:pt x="75462" y="2595262"/>
                  </a:lnTo>
                  <a:lnTo>
                    <a:pt x="65890" y="2640805"/>
                  </a:lnTo>
                  <a:lnTo>
                    <a:pt x="56946" y="2686577"/>
                  </a:lnTo>
                  <a:lnTo>
                    <a:pt x="48635" y="2732571"/>
                  </a:lnTo>
                  <a:lnTo>
                    <a:pt x="40962" y="2778785"/>
                  </a:lnTo>
                  <a:lnTo>
                    <a:pt x="33931" y="2825212"/>
                  </a:lnTo>
                  <a:lnTo>
                    <a:pt x="27548" y="2871849"/>
                  </a:lnTo>
                  <a:lnTo>
                    <a:pt x="21816" y="2918691"/>
                  </a:lnTo>
                  <a:lnTo>
                    <a:pt x="16741" y="2965732"/>
                  </a:lnTo>
                  <a:lnTo>
                    <a:pt x="12328" y="3012968"/>
                  </a:lnTo>
                  <a:lnTo>
                    <a:pt x="8580" y="3060395"/>
                  </a:lnTo>
                  <a:lnTo>
                    <a:pt x="5504" y="3108008"/>
                  </a:lnTo>
                  <a:lnTo>
                    <a:pt x="3103" y="3155801"/>
                  </a:lnTo>
                  <a:lnTo>
                    <a:pt x="1382" y="3203771"/>
                  </a:lnTo>
                  <a:lnTo>
                    <a:pt x="346" y="3251913"/>
                  </a:lnTo>
                  <a:lnTo>
                    <a:pt x="0" y="3300222"/>
                  </a:lnTo>
                  <a:lnTo>
                    <a:pt x="392" y="3351626"/>
                  </a:lnTo>
                  <a:lnTo>
                    <a:pt x="1565" y="3402842"/>
                  </a:lnTo>
                  <a:lnTo>
                    <a:pt x="3512" y="3453862"/>
                  </a:lnTo>
                  <a:lnTo>
                    <a:pt x="6229" y="3504681"/>
                  </a:lnTo>
                  <a:lnTo>
                    <a:pt x="9710" y="3555294"/>
                  </a:lnTo>
                  <a:lnTo>
                    <a:pt x="13949" y="3605695"/>
                  </a:lnTo>
                  <a:lnTo>
                    <a:pt x="18940" y="3655879"/>
                  </a:lnTo>
                  <a:lnTo>
                    <a:pt x="24677" y="3705838"/>
                  </a:lnTo>
                  <a:lnTo>
                    <a:pt x="31156" y="3755569"/>
                  </a:lnTo>
                  <a:lnTo>
                    <a:pt x="38369" y="3805064"/>
                  </a:lnTo>
                  <a:lnTo>
                    <a:pt x="46312" y="3854320"/>
                  </a:lnTo>
                  <a:lnTo>
                    <a:pt x="54979" y="3903329"/>
                  </a:lnTo>
                  <a:lnTo>
                    <a:pt x="64365" y="3952086"/>
                  </a:lnTo>
                  <a:lnTo>
                    <a:pt x="74463" y="4000585"/>
                  </a:lnTo>
                  <a:lnTo>
                    <a:pt x="85267" y="4048822"/>
                  </a:lnTo>
                  <a:lnTo>
                    <a:pt x="96773" y="4096790"/>
                  </a:lnTo>
                  <a:lnTo>
                    <a:pt x="108975" y="4144483"/>
                  </a:lnTo>
                  <a:lnTo>
                    <a:pt x="121866" y="4191896"/>
                  </a:lnTo>
                  <a:lnTo>
                    <a:pt x="135441" y="4239023"/>
                  </a:lnTo>
                  <a:lnTo>
                    <a:pt x="149695" y="4285858"/>
                  </a:lnTo>
                  <a:lnTo>
                    <a:pt x="164622" y="4332396"/>
                  </a:lnTo>
                  <a:lnTo>
                    <a:pt x="180216" y="4378632"/>
                  </a:lnTo>
                  <a:lnTo>
                    <a:pt x="196471" y="4424558"/>
                  </a:lnTo>
                  <a:lnTo>
                    <a:pt x="213382" y="4470171"/>
                  </a:lnTo>
                  <a:lnTo>
                    <a:pt x="230943" y="4515463"/>
                  </a:lnTo>
                  <a:lnTo>
                    <a:pt x="249149" y="4560430"/>
                  </a:lnTo>
                  <a:lnTo>
                    <a:pt x="267993" y="4605066"/>
                  </a:lnTo>
                  <a:lnTo>
                    <a:pt x="287471" y="4649365"/>
                  </a:lnTo>
                  <a:lnTo>
                    <a:pt x="307576" y="4693321"/>
                  </a:lnTo>
                  <a:lnTo>
                    <a:pt x="328303" y="4736929"/>
                  </a:lnTo>
                  <a:lnTo>
                    <a:pt x="349645" y="4780183"/>
                  </a:lnTo>
                  <a:lnTo>
                    <a:pt x="371599" y="4823077"/>
                  </a:lnTo>
                  <a:lnTo>
                    <a:pt x="394156" y="4865606"/>
                  </a:lnTo>
                  <a:lnTo>
                    <a:pt x="417313" y="4907764"/>
                  </a:lnTo>
                  <a:lnTo>
                    <a:pt x="441064" y="4949546"/>
                  </a:lnTo>
                  <a:lnTo>
                    <a:pt x="465402" y="4990945"/>
                  </a:lnTo>
                  <a:lnTo>
                    <a:pt x="490322" y="5031956"/>
                  </a:lnTo>
                  <a:lnTo>
                    <a:pt x="515818" y="5072573"/>
                  </a:lnTo>
                  <a:lnTo>
                    <a:pt x="541885" y="5112791"/>
                  </a:lnTo>
                  <a:lnTo>
                    <a:pt x="568517" y="5152604"/>
                  </a:lnTo>
                  <a:lnTo>
                    <a:pt x="595709" y="5192007"/>
                  </a:lnTo>
                  <a:lnTo>
                    <a:pt x="623454" y="5230993"/>
                  </a:lnTo>
                  <a:lnTo>
                    <a:pt x="651747" y="5269556"/>
                  </a:lnTo>
                  <a:lnTo>
                    <a:pt x="680582" y="5307693"/>
                  </a:lnTo>
                  <a:lnTo>
                    <a:pt x="709954" y="5345395"/>
                  </a:lnTo>
                  <a:lnTo>
                    <a:pt x="739857" y="5382659"/>
                  </a:lnTo>
                  <a:lnTo>
                    <a:pt x="770285" y="5419478"/>
                  </a:lnTo>
                  <a:lnTo>
                    <a:pt x="801233" y="5455847"/>
                  </a:lnTo>
                  <a:lnTo>
                    <a:pt x="832694" y="5491759"/>
                  </a:lnTo>
                  <a:lnTo>
                    <a:pt x="864664" y="5527210"/>
                  </a:lnTo>
                  <a:lnTo>
                    <a:pt x="897137" y="5562193"/>
                  </a:lnTo>
                  <a:lnTo>
                    <a:pt x="930106" y="5596704"/>
                  </a:lnTo>
                  <a:lnTo>
                    <a:pt x="963567" y="5630735"/>
                  </a:lnTo>
                  <a:lnTo>
                    <a:pt x="997513" y="5664282"/>
                  </a:lnTo>
                  <a:lnTo>
                    <a:pt x="1031939" y="5697339"/>
                  </a:lnTo>
                  <a:lnTo>
                    <a:pt x="1066840" y="5729900"/>
                  </a:lnTo>
                  <a:lnTo>
                    <a:pt x="1102208" y="5761960"/>
                  </a:lnTo>
                  <a:lnTo>
                    <a:pt x="1138040" y="5793512"/>
                  </a:lnTo>
                  <a:lnTo>
                    <a:pt x="1174329" y="5824552"/>
                  </a:lnTo>
                  <a:lnTo>
                    <a:pt x="1211069" y="5855073"/>
                  </a:lnTo>
                  <a:lnTo>
                    <a:pt x="1248256" y="5885070"/>
                  </a:lnTo>
                  <a:lnTo>
                    <a:pt x="1285882" y="5914538"/>
                  </a:lnTo>
                  <a:lnTo>
                    <a:pt x="1323943" y="5943469"/>
                  </a:lnTo>
                  <a:lnTo>
                    <a:pt x="1362432" y="5971860"/>
                  </a:lnTo>
                  <a:lnTo>
                    <a:pt x="1401345" y="5999703"/>
                  </a:lnTo>
                  <a:lnTo>
                    <a:pt x="1440676" y="6026995"/>
                  </a:lnTo>
                  <a:lnTo>
                    <a:pt x="1480418" y="6053727"/>
                  </a:lnTo>
                  <a:lnTo>
                    <a:pt x="1520566" y="6079897"/>
                  </a:lnTo>
                  <a:lnTo>
                    <a:pt x="1561114" y="6105496"/>
                  </a:lnTo>
                  <a:lnTo>
                    <a:pt x="1602058" y="6130520"/>
                  </a:lnTo>
                  <a:lnTo>
                    <a:pt x="1643390" y="6154964"/>
                  </a:lnTo>
                  <a:lnTo>
                    <a:pt x="1685106" y="6178821"/>
                  </a:lnTo>
                  <a:lnTo>
                    <a:pt x="1727200" y="6202085"/>
                  </a:lnTo>
                  <a:lnTo>
                    <a:pt x="1883409" y="6277355"/>
                  </a:lnTo>
                  <a:lnTo>
                    <a:pt x="4717287" y="6277355"/>
                  </a:lnTo>
                  <a:lnTo>
                    <a:pt x="4873498" y="6202085"/>
                  </a:lnTo>
                  <a:lnTo>
                    <a:pt x="4916473" y="6178325"/>
                  </a:lnTo>
                  <a:lnTo>
                    <a:pt x="4959054" y="6153948"/>
                  </a:lnTo>
                  <a:lnTo>
                    <a:pt x="5001235" y="6128960"/>
                  </a:lnTo>
                  <a:lnTo>
                    <a:pt x="5043010" y="6103366"/>
                  </a:lnTo>
                  <a:lnTo>
                    <a:pt x="5084372" y="6077174"/>
                  </a:lnTo>
                  <a:lnTo>
                    <a:pt x="5125314" y="6050389"/>
                  </a:lnTo>
                  <a:lnTo>
                    <a:pt x="5165832" y="6023018"/>
                  </a:lnTo>
                  <a:lnTo>
                    <a:pt x="5205918" y="5995065"/>
                  </a:lnTo>
                  <a:lnTo>
                    <a:pt x="5245567" y="5966538"/>
                  </a:lnTo>
                  <a:lnTo>
                    <a:pt x="5284771" y="5937441"/>
                  </a:lnTo>
                  <a:lnTo>
                    <a:pt x="5323525" y="5907782"/>
                  </a:lnTo>
                  <a:lnTo>
                    <a:pt x="5361823" y="5877567"/>
                  </a:lnTo>
                  <a:lnTo>
                    <a:pt x="5399658" y="5846800"/>
                  </a:lnTo>
                  <a:lnTo>
                    <a:pt x="5478780" y="5774905"/>
                  </a:lnTo>
                  <a:lnTo>
                    <a:pt x="5478780" y="825500"/>
                  </a:lnTo>
                  <a:lnTo>
                    <a:pt x="5399658" y="753617"/>
                  </a:lnTo>
                  <a:lnTo>
                    <a:pt x="5362226" y="723181"/>
                  </a:lnTo>
                  <a:lnTo>
                    <a:pt x="5324343" y="693284"/>
                  </a:lnTo>
                  <a:lnTo>
                    <a:pt x="5286015" y="663931"/>
                  </a:lnTo>
                  <a:lnTo>
                    <a:pt x="5247249" y="635129"/>
                  </a:lnTo>
                  <a:lnTo>
                    <a:pt x="5208050" y="606883"/>
                  </a:lnTo>
                  <a:lnTo>
                    <a:pt x="5168423" y="579200"/>
                  </a:lnTo>
                  <a:lnTo>
                    <a:pt x="5128376" y="552084"/>
                  </a:lnTo>
                  <a:lnTo>
                    <a:pt x="5087913" y="525542"/>
                  </a:lnTo>
                  <a:lnTo>
                    <a:pt x="5047041" y="499581"/>
                  </a:lnTo>
                  <a:lnTo>
                    <a:pt x="5005765" y="474204"/>
                  </a:lnTo>
                  <a:lnTo>
                    <a:pt x="4964092" y="449419"/>
                  </a:lnTo>
                  <a:lnTo>
                    <a:pt x="4922026" y="425232"/>
                  </a:lnTo>
                  <a:lnTo>
                    <a:pt x="4879574" y="401647"/>
                  </a:lnTo>
                  <a:lnTo>
                    <a:pt x="4836742" y="378672"/>
                  </a:lnTo>
                  <a:lnTo>
                    <a:pt x="4793536" y="356311"/>
                  </a:lnTo>
                  <a:lnTo>
                    <a:pt x="4749961" y="334571"/>
                  </a:lnTo>
                  <a:lnTo>
                    <a:pt x="4706024" y="313458"/>
                  </a:lnTo>
                  <a:lnTo>
                    <a:pt x="4661729" y="292977"/>
                  </a:lnTo>
                  <a:lnTo>
                    <a:pt x="4617084" y="273134"/>
                  </a:lnTo>
                  <a:lnTo>
                    <a:pt x="4572093" y="253936"/>
                  </a:lnTo>
                  <a:lnTo>
                    <a:pt x="4526764" y="235387"/>
                  </a:lnTo>
                  <a:lnTo>
                    <a:pt x="4481100" y="217494"/>
                  </a:lnTo>
                  <a:lnTo>
                    <a:pt x="4435109" y="200263"/>
                  </a:lnTo>
                  <a:lnTo>
                    <a:pt x="4388797" y="183699"/>
                  </a:lnTo>
                  <a:lnTo>
                    <a:pt x="4342168" y="167808"/>
                  </a:lnTo>
                  <a:lnTo>
                    <a:pt x="4295229" y="152597"/>
                  </a:lnTo>
                  <a:lnTo>
                    <a:pt x="4247987" y="138070"/>
                  </a:lnTo>
                  <a:lnTo>
                    <a:pt x="4200445" y="124235"/>
                  </a:lnTo>
                  <a:lnTo>
                    <a:pt x="4152612" y="111096"/>
                  </a:lnTo>
                  <a:lnTo>
                    <a:pt x="4104491" y="98660"/>
                  </a:lnTo>
                  <a:lnTo>
                    <a:pt x="4056090" y="86932"/>
                  </a:lnTo>
                  <a:lnTo>
                    <a:pt x="4007414" y="75918"/>
                  </a:lnTo>
                  <a:lnTo>
                    <a:pt x="3958468" y="65625"/>
                  </a:lnTo>
                  <a:lnTo>
                    <a:pt x="3909260" y="56057"/>
                  </a:lnTo>
                  <a:lnTo>
                    <a:pt x="3859794" y="47222"/>
                  </a:lnTo>
                  <a:lnTo>
                    <a:pt x="3810076" y="39123"/>
                  </a:lnTo>
                  <a:lnTo>
                    <a:pt x="3760112" y="31769"/>
                  </a:lnTo>
                  <a:lnTo>
                    <a:pt x="3709909" y="25164"/>
                  </a:lnTo>
                  <a:lnTo>
                    <a:pt x="3659472" y="19314"/>
                  </a:lnTo>
                  <a:lnTo>
                    <a:pt x="3608806" y="14224"/>
                  </a:lnTo>
                  <a:lnTo>
                    <a:pt x="3557918" y="9902"/>
                  </a:lnTo>
                  <a:lnTo>
                    <a:pt x="3506814" y="6353"/>
                  </a:lnTo>
                  <a:lnTo>
                    <a:pt x="3455499" y="3582"/>
                  </a:lnTo>
                  <a:lnTo>
                    <a:pt x="3403979" y="1596"/>
                  </a:lnTo>
                  <a:lnTo>
                    <a:pt x="3352260" y="400"/>
                  </a:lnTo>
                  <a:lnTo>
                    <a:pt x="330034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53399" y="2209800"/>
              <a:ext cx="4038600" cy="4648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001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947927"/>
            <a:ext cx="4656582" cy="1338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091641"/>
            <a:ext cx="3891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60" dirty="0">
                <a:solidFill>
                  <a:schemeClr val="bg1"/>
                </a:solidFill>
              </a:rPr>
              <a:t>Bayesian</a:t>
            </a:r>
            <a:r>
              <a:rPr sz="4800" b="1" spc="-55" dirty="0">
                <a:solidFill>
                  <a:schemeClr val="bg1"/>
                </a:solidFill>
              </a:rPr>
              <a:t> </a:t>
            </a:r>
            <a:r>
              <a:rPr sz="4800" b="1" spc="-30" dirty="0">
                <a:solidFill>
                  <a:schemeClr val="bg1"/>
                </a:solidFill>
              </a:rPr>
              <a:t>Model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434818"/>
            <a:ext cx="2865120" cy="135509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30"/>
              </a:spcBef>
              <a:buChar char="-"/>
              <a:tabLst>
                <a:tab pos="241300" algn="l"/>
                <a:tab pos="241935" algn="l"/>
              </a:tabLst>
            </a:pP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Binning</a:t>
            </a: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Weather</a:t>
            </a:r>
            <a:endParaRPr sz="23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730"/>
              </a:spcBef>
              <a:buChar char="-"/>
              <a:tabLst>
                <a:tab pos="241300" algn="l"/>
                <a:tab pos="241935" algn="l"/>
              </a:tabLst>
            </a:pP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Predictor</a:t>
            </a:r>
            <a:r>
              <a:rPr sz="23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Importance</a:t>
            </a:r>
            <a:endParaRPr sz="23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725"/>
              </a:spcBef>
              <a:buChar char="-"/>
              <a:tabLst>
                <a:tab pos="241300" algn="l"/>
                <a:tab pos="241935" algn="l"/>
              </a:tabLst>
            </a:pP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Conditional</a:t>
            </a:r>
            <a:r>
              <a:rPr sz="23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Possibility</a:t>
            </a:r>
            <a:endParaRPr sz="23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99988" y="0"/>
            <a:ext cx="6192520" cy="6858000"/>
            <a:chOff x="5999988" y="0"/>
            <a:chExt cx="6192520" cy="6858000"/>
          </a:xfrm>
        </p:grpSpPr>
        <p:sp>
          <p:nvSpPr>
            <p:cNvPr id="7" name="object 7"/>
            <p:cNvSpPr/>
            <p:nvPr/>
          </p:nvSpPr>
          <p:spPr>
            <a:xfrm>
              <a:off x="6091428" y="3474719"/>
              <a:ext cx="6101080" cy="3383279"/>
            </a:xfrm>
            <a:custGeom>
              <a:avLst/>
              <a:gdLst/>
              <a:ahLst/>
              <a:cxnLst/>
              <a:rect l="l" t="t" r="r" b="b"/>
              <a:pathLst>
                <a:path w="6101080" h="3383279">
                  <a:moveTo>
                    <a:pt x="3006852" y="0"/>
                  </a:moveTo>
                  <a:lnTo>
                    <a:pt x="0" y="0"/>
                  </a:lnTo>
                  <a:lnTo>
                    <a:pt x="0" y="3383280"/>
                  </a:lnTo>
                  <a:lnTo>
                    <a:pt x="3006852" y="3383280"/>
                  </a:lnTo>
                  <a:lnTo>
                    <a:pt x="3006852" y="0"/>
                  </a:lnTo>
                  <a:close/>
                </a:path>
                <a:path w="6101080" h="3383279">
                  <a:moveTo>
                    <a:pt x="6100572" y="0"/>
                  </a:moveTo>
                  <a:lnTo>
                    <a:pt x="3093720" y="0"/>
                  </a:lnTo>
                  <a:lnTo>
                    <a:pt x="3093720" y="3383280"/>
                  </a:lnTo>
                  <a:lnTo>
                    <a:pt x="6100572" y="3383280"/>
                  </a:lnTo>
                  <a:lnTo>
                    <a:pt x="6100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99988" y="0"/>
              <a:ext cx="6192520" cy="6858000"/>
            </a:xfrm>
            <a:custGeom>
              <a:avLst/>
              <a:gdLst/>
              <a:ahLst/>
              <a:cxnLst/>
              <a:rect l="l" t="t" r="r" b="b"/>
              <a:pathLst>
                <a:path w="6192520" h="6858000">
                  <a:moveTo>
                    <a:pt x="619201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92012" y="6858000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0" y="0"/>
              <a:ext cx="3002280" cy="3383279"/>
            </a:xfrm>
            <a:custGeom>
              <a:avLst/>
              <a:gdLst/>
              <a:ahLst/>
              <a:cxnLst/>
              <a:rect l="l" t="t" r="r" b="b"/>
              <a:pathLst>
                <a:path w="3002279" h="3383279">
                  <a:moveTo>
                    <a:pt x="3002279" y="0"/>
                  </a:moveTo>
                  <a:lnTo>
                    <a:pt x="0" y="0"/>
                  </a:lnTo>
                  <a:lnTo>
                    <a:pt x="0" y="3383279"/>
                  </a:lnTo>
                  <a:lnTo>
                    <a:pt x="3002279" y="3383279"/>
                  </a:lnTo>
                  <a:lnTo>
                    <a:pt x="3002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0612" y="525780"/>
              <a:ext cx="2365247" cy="2331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89720" y="0"/>
              <a:ext cx="3002280" cy="3383279"/>
            </a:xfrm>
            <a:custGeom>
              <a:avLst/>
              <a:gdLst/>
              <a:ahLst/>
              <a:cxnLst/>
              <a:rect l="l" t="t" r="r" b="b"/>
              <a:pathLst>
                <a:path w="3002279" h="3383279">
                  <a:moveTo>
                    <a:pt x="3002279" y="0"/>
                  </a:moveTo>
                  <a:lnTo>
                    <a:pt x="0" y="0"/>
                  </a:lnTo>
                  <a:lnTo>
                    <a:pt x="0" y="3383279"/>
                  </a:lnTo>
                  <a:lnTo>
                    <a:pt x="3002279" y="3383279"/>
                  </a:lnTo>
                  <a:lnTo>
                    <a:pt x="3002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02140" y="531876"/>
              <a:ext cx="2365248" cy="2319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612" y="4122420"/>
              <a:ext cx="2365247" cy="19080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14332" y="4261103"/>
              <a:ext cx="2365248" cy="16306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3831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AAC15-4AE6-4986-976E-EDC0D658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latin typeface="+mn-lt"/>
              </a:rPr>
              <a:t>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1C3C-5AC2-431D-A1FB-696ED592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26132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Evaluate the model with its accuracy &amp; overfit issues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Cross-Validation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- Average accuracy for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sym typeface="Wingdings" panose="05000000000000000000" pitchFamily="2" charset="2"/>
              </a:rPr>
              <a:t>Confusion Matrix - Compare training accuracy vs. testing accuracy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sym typeface="Wingdings" panose="05000000000000000000" pitchFamily="2" charset="2"/>
              </a:rPr>
              <a:t>ROC curve - Intuitive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sym typeface="Wingdings" panose="05000000000000000000" pitchFamily="2" charset="2"/>
              </a:rPr>
              <a:t>Compare different models, pick the optimal model with best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sym typeface="Wingdings" panose="05000000000000000000" pitchFamily="2" charset="2"/>
              </a:rPr>
              <a:t>Think about the reasoning behind the prediction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" altLang="zh-CN" sz="2000" spc="-35" dirty="0">
                <a:solidFill>
                  <a:srgbClr val="FFFFFF"/>
                </a:solidFill>
                <a:latin typeface="Carlito"/>
                <a:cs typeface="Carlito"/>
              </a:rPr>
              <a:t>Visualize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results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lang="en" altLang="zh-CN" sz="20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zh-CN" sz="2000" spc="-55" dirty="0">
                <a:solidFill>
                  <a:srgbClr val="FFFFFF"/>
                </a:solidFill>
                <a:latin typeface="Carlito"/>
                <a:cs typeface="Carlito"/>
              </a:rPr>
              <a:t>Tableau</a:t>
            </a:r>
            <a:endParaRPr lang="en" altLang="zh-CN" sz="2000" dirty="0">
              <a:latin typeface="Carlito"/>
              <a:cs typeface="Carlito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6961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1999"/>
            <a:ext cx="12189460" cy="2286000"/>
          </a:xfrm>
          <a:custGeom>
            <a:avLst/>
            <a:gdLst/>
            <a:ahLst/>
            <a:cxnLst/>
            <a:rect l="l" t="t" r="r" b="b"/>
            <a:pathLst>
              <a:path w="12189460" h="2286000">
                <a:moveTo>
                  <a:pt x="12188952" y="0"/>
                </a:moveTo>
                <a:lnTo>
                  <a:pt x="0" y="0"/>
                </a:lnTo>
                <a:lnTo>
                  <a:pt x="0" y="2286000"/>
                </a:lnTo>
                <a:lnTo>
                  <a:pt x="12188952" y="2286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5527" y="1143000"/>
            <a:ext cx="10594848" cy="230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9817" y="5098541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58334" y="5101234"/>
            <a:ext cx="44075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45" dirty="0">
                <a:solidFill>
                  <a:schemeClr val="bg1"/>
                </a:solidFill>
              </a:rPr>
              <a:t>Cluster</a:t>
            </a:r>
            <a:r>
              <a:rPr sz="4800" b="1" spc="-35" dirty="0">
                <a:solidFill>
                  <a:schemeClr val="bg1"/>
                </a:solidFill>
              </a:rPr>
              <a:t> </a:t>
            </a:r>
            <a:r>
              <a:rPr sz="4800" b="1" spc="-60" dirty="0">
                <a:solidFill>
                  <a:schemeClr val="bg1"/>
                </a:solidFill>
              </a:rPr>
              <a:t>Evaluation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2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565" y="386079"/>
            <a:ext cx="4269740" cy="6052820"/>
          </a:xfrm>
          <a:custGeom>
            <a:avLst/>
            <a:gdLst/>
            <a:ahLst/>
            <a:cxnLst/>
            <a:rect l="l" t="t" r="r" b="b"/>
            <a:pathLst>
              <a:path w="4269740" h="6052820">
                <a:moveTo>
                  <a:pt x="0" y="6052820"/>
                </a:moveTo>
                <a:lnTo>
                  <a:pt x="4269486" y="6052820"/>
                </a:lnTo>
                <a:lnTo>
                  <a:pt x="4269486" y="0"/>
                </a:lnTo>
                <a:lnTo>
                  <a:pt x="0" y="0"/>
                </a:lnTo>
                <a:lnTo>
                  <a:pt x="0" y="6052820"/>
                </a:lnTo>
                <a:close/>
              </a:path>
            </a:pathLst>
          </a:custGeom>
          <a:solidFill>
            <a:srgbClr val="40404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4320" y="259079"/>
            <a:ext cx="4459605" cy="6306820"/>
            <a:chOff x="274320" y="259079"/>
            <a:chExt cx="4459605" cy="6306820"/>
          </a:xfrm>
        </p:grpSpPr>
        <p:sp>
          <p:nvSpPr>
            <p:cNvPr id="4" name="object 4"/>
            <p:cNvSpPr/>
            <p:nvPr/>
          </p:nvSpPr>
          <p:spPr>
            <a:xfrm>
              <a:off x="274320" y="259079"/>
              <a:ext cx="4459605" cy="6306820"/>
            </a:xfrm>
            <a:custGeom>
              <a:avLst/>
              <a:gdLst/>
              <a:ahLst/>
              <a:cxnLst/>
              <a:rect l="l" t="t" r="r" b="b"/>
              <a:pathLst>
                <a:path w="4459605" h="6306820">
                  <a:moveTo>
                    <a:pt x="4408678" y="50800"/>
                  </a:moveTo>
                  <a:lnTo>
                    <a:pt x="4332732" y="50800"/>
                  </a:lnTo>
                  <a:lnTo>
                    <a:pt x="4332732" y="127000"/>
                  </a:lnTo>
                  <a:lnTo>
                    <a:pt x="4332732" y="6179820"/>
                  </a:lnTo>
                  <a:lnTo>
                    <a:pt x="126492" y="6179820"/>
                  </a:lnTo>
                  <a:lnTo>
                    <a:pt x="126492" y="127000"/>
                  </a:lnTo>
                  <a:lnTo>
                    <a:pt x="4332732" y="127000"/>
                  </a:lnTo>
                  <a:lnTo>
                    <a:pt x="4332732" y="50800"/>
                  </a:lnTo>
                  <a:lnTo>
                    <a:pt x="50596" y="50800"/>
                  </a:lnTo>
                  <a:lnTo>
                    <a:pt x="50596" y="127000"/>
                  </a:lnTo>
                  <a:lnTo>
                    <a:pt x="50596" y="6179820"/>
                  </a:lnTo>
                  <a:lnTo>
                    <a:pt x="50596" y="6256020"/>
                  </a:lnTo>
                  <a:lnTo>
                    <a:pt x="4408678" y="6256020"/>
                  </a:lnTo>
                  <a:lnTo>
                    <a:pt x="4408678" y="6179820"/>
                  </a:lnTo>
                  <a:lnTo>
                    <a:pt x="4408678" y="127000"/>
                  </a:lnTo>
                  <a:lnTo>
                    <a:pt x="4408678" y="126492"/>
                  </a:lnTo>
                  <a:lnTo>
                    <a:pt x="4408678" y="50800"/>
                  </a:lnTo>
                  <a:close/>
                </a:path>
                <a:path w="4459605" h="6306820">
                  <a:moveTo>
                    <a:pt x="44592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6281420"/>
                  </a:lnTo>
                  <a:lnTo>
                    <a:pt x="0" y="6306820"/>
                  </a:lnTo>
                  <a:lnTo>
                    <a:pt x="4459224" y="6306820"/>
                  </a:lnTo>
                  <a:lnTo>
                    <a:pt x="4459224" y="6281420"/>
                  </a:lnTo>
                  <a:lnTo>
                    <a:pt x="25298" y="6281420"/>
                  </a:lnTo>
                  <a:lnTo>
                    <a:pt x="25298" y="25400"/>
                  </a:lnTo>
                  <a:lnTo>
                    <a:pt x="4433951" y="25400"/>
                  </a:lnTo>
                  <a:lnTo>
                    <a:pt x="4433951" y="6281013"/>
                  </a:lnTo>
                  <a:lnTo>
                    <a:pt x="4459224" y="6281026"/>
                  </a:lnTo>
                  <a:lnTo>
                    <a:pt x="4459224" y="25400"/>
                  </a:lnTo>
                  <a:lnTo>
                    <a:pt x="4459224" y="25273"/>
                  </a:lnTo>
                  <a:lnTo>
                    <a:pt x="4459224" y="0"/>
                  </a:lnTo>
                  <a:close/>
                </a:path>
              </a:pathLst>
            </a:custGeom>
            <a:solidFill>
              <a:srgbClr val="58585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2530" y="3911345"/>
              <a:ext cx="2586990" cy="0"/>
            </a:xfrm>
            <a:custGeom>
              <a:avLst/>
              <a:gdLst/>
              <a:ahLst/>
              <a:cxnLst/>
              <a:rect l="l" t="t" r="r" b="b"/>
              <a:pathLst>
                <a:path w="2586990">
                  <a:moveTo>
                    <a:pt x="0" y="0"/>
                  </a:moveTo>
                  <a:lnTo>
                    <a:pt x="2586735" y="0"/>
                  </a:lnTo>
                </a:path>
              </a:pathLst>
            </a:custGeom>
            <a:ln w="2286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4827" y="2973070"/>
            <a:ext cx="191706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400" dirty="0">
                <a:solidFill>
                  <a:schemeClr val="bg1"/>
                </a:solidFill>
              </a:rPr>
              <a:t>T</a:t>
            </a:r>
            <a:r>
              <a:rPr sz="4800" b="1" spc="-35" dirty="0">
                <a:solidFill>
                  <a:schemeClr val="bg1"/>
                </a:solidFill>
              </a:rPr>
              <a:t>ableau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2596" y="1134631"/>
            <a:ext cx="4660265" cy="4590415"/>
          </a:xfrm>
          <a:custGeom>
            <a:avLst/>
            <a:gdLst/>
            <a:ahLst/>
            <a:cxnLst/>
            <a:rect l="l" t="t" r="r" b="b"/>
            <a:pathLst>
              <a:path w="4660265" h="4590415">
                <a:moveTo>
                  <a:pt x="2446463" y="3378454"/>
                </a:moveTo>
                <a:lnTo>
                  <a:pt x="2201203" y="3378454"/>
                </a:lnTo>
                <a:lnTo>
                  <a:pt x="2201203" y="4467817"/>
                </a:lnTo>
                <a:lnTo>
                  <a:pt x="2210880" y="4515343"/>
                </a:lnTo>
                <a:lnTo>
                  <a:pt x="2237226" y="4554263"/>
                </a:lnTo>
                <a:lnTo>
                  <a:pt x="2276218" y="4580559"/>
                </a:lnTo>
                <a:lnTo>
                  <a:pt x="2323833" y="4590218"/>
                </a:lnTo>
                <a:lnTo>
                  <a:pt x="2371448" y="4580559"/>
                </a:lnTo>
                <a:lnTo>
                  <a:pt x="2410440" y="4554263"/>
                </a:lnTo>
                <a:lnTo>
                  <a:pt x="2436787" y="4515343"/>
                </a:lnTo>
                <a:lnTo>
                  <a:pt x="2446463" y="4467817"/>
                </a:lnTo>
                <a:lnTo>
                  <a:pt x="2446463" y="3378454"/>
                </a:lnTo>
                <a:close/>
              </a:path>
              <a:path w="4660265" h="4590415">
                <a:moveTo>
                  <a:pt x="2667196" y="3243813"/>
                </a:moveTo>
                <a:lnTo>
                  <a:pt x="1992733" y="3243813"/>
                </a:lnTo>
                <a:lnTo>
                  <a:pt x="1048484" y="4186296"/>
                </a:lnTo>
                <a:lnTo>
                  <a:pt x="1020892" y="4227702"/>
                </a:lnTo>
                <a:lnTo>
                  <a:pt x="1011695" y="4274272"/>
                </a:lnTo>
                <a:lnTo>
                  <a:pt x="1020892" y="4319694"/>
                </a:lnTo>
                <a:lnTo>
                  <a:pt x="1048484" y="4357657"/>
                </a:lnTo>
                <a:lnTo>
                  <a:pt x="1089967" y="4385197"/>
                </a:lnTo>
                <a:lnTo>
                  <a:pt x="1136624" y="4394377"/>
                </a:lnTo>
                <a:lnTo>
                  <a:pt x="1182131" y="4385197"/>
                </a:lnTo>
                <a:lnTo>
                  <a:pt x="1220165" y="4357657"/>
                </a:lnTo>
                <a:lnTo>
                  <a:pt x="2201203" y="3378454"/>
                </a:lnTo>
                <a:lnTo>
                  <a:pt x="2800337" y="3378454"/>
                </a:lnTo>
                <a:lnTo>
                  <a:pt x="2667196" y="3243813"/>
                </a:lnTo>
                <a:close/>
              </a:path>
              <a:path w="4660265" h="4590415">
                <a:moveTo>
                  <a:pt x="2800337" y="3378454"/>
                </a:moveTo>
                <a:lnTo>
                  <a:pt x="2446463" y="3378454"/>
                </a:lnTo>
                <a:lnTo>
                  <a:pt x="3427501" y="4357657"/>
                </a:lnTo>
                <a:lnTo>
                  <a:pt x="3468122" y="4385197"/>
                </a:lnTo>
                <a:lnTo>
                  <a:pt x="3513342" y="4394377"/>
                </a:lnTo>
                <a:lnTo>
                  <a:pt x="3558561" y="4385197"/>
                </a:lnTo>
                <a:lnTo>
                  <a:pt x="3599183" y="4357657"/>
                </a:lnTo>
                <a:lnTo>
                  <a:pt x="3626774" y="4317112"/>
                </a:lnTo>
                <a:lnTo>
                  <a:pt x="3635971" y="4271977"/>
                </a:lnTo>
                <a:lnTo>
                  <a:pt x="3626774" y="4226841"/>
                </a:lnTo>
                <a:lnTo>
                  <a:pt x="3599183" y="4186296"/>
                </a:lnTo>
                <a:lnTo>
                  <a:pt x="2800337" y="3378454"/>
                </a:lnTo>
                <a:close/>
              </a:path>
              <a:path w="4660265" h="4590415">
                <a:moveTo>
                  <a:pt x="4537300" y="2999013"/>
                </a:moveTo>
                <a:lnTo>
                  <a:pt x="122629" y="2999013"/>
                </a:lnTo>
                <a:lnTo>
                  <a:pt x="75014" y="3008671"/>
                </a:lnTo>
                <a:lnTo>
                  <a:pt x="36022" y="3034968"/>
                </a:lnTo>
                <a:lnTo>
                  <a:pt x="9676" y="3073887"/>
                </a:lnTo>
                <a:lnTo>
                  <a:pt x="0" y="3121413"/>
                </a:lnTo>
                <a:lnTo>
                  <a:pt x="9676" y="3168939"/>
                </a:lnTo>
                <a:lnTo>
                  <a:pt x="36022" y="3207858"/>
                </a:lnTo>
                <a:lnTo>
                  <a:pt x="75014" y="3234155"/>
                </a:lnTo>
                <a:lnTo>
                  <a:pt x="122629" y="3243813"/>
                </a:lnTo>
                <a:lnTo>
                  <a:pt x="4537300" y="3243813"/>
                </a:lnTo>
                <a:lnTo>
                  <a:pt x="4584915" y="3234155"/>
                </a:lnTo>
                <a:lnTo>
                  <a:pt x="4623907" y="3207858"/>
                </a:lnTo>
                <a:lnTo>
                  <a:pt x="4650254" y="3168939"/>
                </a:lnTo>
                <a:lnTo>
                  <a:pt x="4659930" y="3121413"/>
                </a:lnTo>
                <a:lnTo>
                  <a:pt x="4650254" y="3073887"/>
                </a:lnTo>
                <a:lnTo>
                  <a:pt x="4623907" y="3034968"/>
                </a:lnTo>
                <a:lnTo>
                  <a:pt x="4584915" y="3008671"/>
                </a:lnTo>
                <a:lnTo>
                  <a:pt x="4537300" y="2999013"/>
                </a:lnTo>
                <a:close/>
              </a:path>
              <a:path w="4660265" h="4590415">
                <a:moveTo>
                  <a:pt x="4408539" y="489805"/>
                </a:moveTo>
                <a:lnTo>
                  <a:pt x="251390" y="489805"/>
                </a:lnTo>
                <a:lnTo>
                  <a:pt x="247846" y="504531"/>
                </a:lnTo>
                <a:lnTo>
                  <a:pt x="246025" y="520405"/>
                </a:lnTo>
                <a:lnTo>
                  <a:pt x="245355" y="536279"/>
                </a:lnTo>
                <a:lnTo>
                  <a:pt x="245259" y="2999013"/>
                </a:lnTo>
                <a:lnTo>
                  <a:pt x="4414670" y="2999013"/>
                </a:lnTo>
                <a:lnTo>
                  <a:pt x="4414670" y="2876612"/>
                </a:lnTo>
                <a:lnTo>
                  <a:pt x="613148" y="2876612"/>
                </a:lnTo>
                <a:lnTo>
                  <a:pt x="613148" y="673406"/>
                </a:lnTo>
                <a:lnTo>
                  <a:pt x="4414670" y="673406"/>
                </a:lnTo>
                <a:lnTo>
                  <a:pt x="4414670" y="551005"/>
                </a:lnTo>
                <a:lnTo>
                  <a:pt x="4413712" y="536279"/>
                </a:lnTo>
                <a:lnTo>
                  <a:pt x="4409497" y="504531"/>
                </a:lnTo>
                <a:lnTo>
                  <a:pt x="4408539" y="489805"/>
                </a:lnTo>
                <a:close/>
              </a:path>
              <a:path w="4660265" h="4590415">
                <a:moveTo>
                  <a:pt x="4414670" y="673406"/>
                </a:moveTo>
                <a:lnTo>
                  <a:pt x="4046781" y="673406"/>
                </a:lnTo>
                <a:lnTo>
                  <a:pt x="4046781" y="2876612"/>
                </a:lnTo>
                <a:lnTo>
                  <a:pt x="4414670" y="2876612"/>
                </a:lnTo>
                <a:lnTo>
                  <a:pt x="4414670" y="673406"/>
                </a:lnTo>
                <a:close/>
              </a:path>
              <a:path w="4660265" h="4590415">
                <a:moveTo>
                  <a:pt x="4537300" y="245004"/>
                </a:moveTo>
                <a:lnTo>
                  <a:pt x="122629" y="245004"/>
                </a:lnTo>
                <a:lnTo>
                  <a:pt x="75014" y="254662"/>
                </a:lnTo>
                <a:lnTo>
                  <a:pt x="36022" y="280959"/>
                </a:lnTo>
                <a:lnTo>
                  <a:pt x="9676" y="319879"/>
                </a:lnTo>
                <a:lnTo>
                  <a:pt x="0" y="367405"/>
                </a:lnTo>
                <a:lnTo>
                  <a:pt x="9676" y="414930"/>
                </a:lnTo>
                <a:lnTo>
                  <a:pt x="36022" y="453850"/>
                </a:lnTo>
                <a:lnTo>
                  <a:pt x="75014" y="480147"/>
                </a:lnTo>
                <a:lnTo>
                  <a:pt x="122629" y="489805"/>
                </a:lnTo>
                <a:lnTo>
                  <a:pt x="4537300" y="489805"/>
                </a:lnTo>
                <a:lnTo>
                  <a:pt x="4584915" y="480147"/>
                </a:lnTo>
                <a:lnTo>
                  <a:pt x="4623907" y="453850"/>
                </a:lnTo>
                <a:lnTo>
                  <a:pt x="4650254" y="414930"/>
                </a:lnTo>
                <a:lnTo>
                  <a:pt x="4659930" y="367405"/>
                </a:lnTo>
                <a:lnTo>
                  <a:pt x="4650254" y="319879"/>
                </a:lnTo>
                <a:lnTo>
                  <a:pt x="4623907" y="280959"/>
                </a:lnTo>
                <a:lnTo>
                  <a:pt x="4584915" y="254662"/>
                </a:lnTo>
                <a:lnTo>
                  <a:pt x="4537300" y="245004"/>
                </a:lnTo>
                <a:close/>
              </a:path>
              <a:path w="4660265" h="4590415">
                <a:moveTo>
                  <a:pt x="2329965" y="0"/>
                </a:moveTo>
                <a:lnTo>
                  <a:pt x="2282350" y="9658"/>
                </a:lnTo>
                <a:lnTo>
                  <a:pt x="2243357" y="35955"/>
                </a:lnTo>
                <a:lnTo>
                  <a:pt x="2217011" y="74874"/>
                </a:lnTo>
                <a:lnTo>
                  <a:pt x="2207335" y="122400"/>
                </a:lnTo>
                <a:lnTo>
                  <a:pt x="2207335" y="245004"/>
                </a:lnTo>
                <a:lnTo>
                  <a:pt x="2452594" y="245004"/>
                </a:lnTo>
                <a:lnTo>
                  <a:pt x="2452594" y="122400"/>
                </a:lnTo>
                <a:lnTo>
                  <a:pt x="2442918" y="74874"/>
                </a:lnTo>
                <a:lnTo>
                  <a:pt x="2416572" y="35955"/>
                </a:lnTo>
                <a:lnTo>
                  <a:pt x="2377579" y="9658"/>
                </a:lnTo>
                <a:lnTo>
                  <a:pt x="2329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altLang="zh-CN" smtClean="0">
                <a:solidFill>
                  <a:srgbClr val="888888"/>
                </a:solidFill>
              </a:rPr>
              <a:pPr marL="38100">
                <a:lnSpc>
                  <a:spcPts val="1240"/>
                </a:lnSpc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34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B3E80-9879-B548-87CD-3ACADA5F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B3C57-DBD6-784A-B83D-3FDAF1FC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0"/>
            <a:ext cx="11658600" cy="70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5D0C-067D-D447-ADF8-49CD232B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24402-1E25-8443-8823-6CFBAF1E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2" y="158834"/>
            <a:ext cx="11980275" cy="65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0B20F-F0FB-5948-80DD-513D1E31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167E57-4E43-5949-ABD5-B277BBDA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2" y="165244"/>
            <a:ext cx="11943956" cy="65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84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373B2EC8-8C49-496A-939C-CC52F0C0A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99A6E-38C9-404F-953E-2A03288E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rgbClr val="FFFFFF"/>
                </a:solidFill>
                <a:latin typeface="+mn-lt"/>
              </a:rPr>
              <a:t>Result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83550-AFE8-4ED7-B126-A94BA1D0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241300" marR="579755">
              <a:spcBef>
                <a:spcPts val="359"/>
              </a:spcBef>
              <a:buFont typeface="Wingdings"/>
              <a:buChar char=""/>
              <a:tabLst>
                <a:tab pos="241300" algn="l"/>
              </a:tabLst>
            </a:pP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taxi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demand </a:t>
            </a:r>
            <a:r>
              <a:rPr lang="en" altLang="zh-CN" sz="20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higher during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workday 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instead </a:t>
            </a:r>
            <a:r>
              <a:rPr lang="en" altLang="zh-CN" sz="2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off-work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day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(people are </a:t>
            </a:r>
            <a:r>
              <a:rPr lang="en" altLang="zh-CN" sz="2000" spc="-15" dirty="0">
                <a:solidFill>
                  <a:srgbClr val="FFFFFF"/>
                </a:solidFill>
                <a:latin typeface="Carlito"/>
                <a:cs typeface="Carlito"/>
              </a:rPr>
              <a:t>more 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limited by </a:t>
            </a:r>
            <a:r>
              <a:rPr lang="en" altLang="zh-CN" sz="2000" spc="-5" dirty="0">
                <a:solidFill>
                  <a:srgbClr val="FFFFFF"/>
                </a:solidFill>
                <a:latin typeface="Carlito"/>
                <a:cs typeface="Carlito"/>
              </a:rPr>
              <a:t>time and need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lang="en" altLang="zh-CN" sz="2000" spc="-5" dirty="0">
                <a:solidFill>
                  <a:srgbClr val="FFFFFF"/>
                </a:solidFill>
                <a:latin typeface="Carlito"/>
                <a:cs typeface="Carlito"/>
              </a:rPr>
              <a:t>rush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lang="en" altLang="zh-CN" sz="2000" spc="-15" dirty="0">
                <a:solidFill>
                  <a:srgbClr val="FFFFFF"/>
                </a:solidFill>
                <a:latin typeface="Carlito"/>
                <a:cs typeface="Carlito"/>
              </a:rPr>
              <a:t>next 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destination)</a:t>
            </a:r>
            <a:endParaRPr lang="en" altLang="zh-CN" sz="2000" dirty="0">
              <a:latin typeface="Carlito"/>
              <a:cs typeface="Carlito"/>
            </a:endParaRPr>
          </a:p>
          <a:p>
            <a:pPr marL="241300" marR="202565">
              <a:lnSpc>
                <a:spcPts val="2380"/>
              </a:lnSpc>
              <a:spcBef>
                <a:spcPts val="1025"/>
              </a:spcBef>
              <a:buFont typeface="Wingdings"/>
              <a:buChar char=""/>
              <a:tabLst>
                <a:tab pos="241300" algn="l"/>
                <a:tab pos="1292860" algn="l"/>
              </a:tabLst>
            </a:pP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Bad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weather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condition </a:t>
            </a:r>
            <a:r>
              <a:rPr lang="en" altLang="zh-CN" sz="2000" spc="-10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lang="en" altLang="zh-CN" sz="2000" spc="-45" dirty="0">
                <a:solidFill>
                  <a:srgbClr val="FFFFFF"/>
                </a:solidFill>
                <a:latin typeface="Carlito"/>
                <a:cs typeface="Carlito"/>
              </a:rPr>
              <a:t>rainy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decrease  demand	(people try </a:t>
            </a:r>
            <a:r>
              <a:rPr lang="en" altLang="zh-CN" sz="2000" spc="-3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reach destination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as  </a:t>
            </a:r>
            <a:r>
              <a:rPr lang="en" altLang="zh-CN" sz="2000" spc="-15" dirty="0">
                <a:solidFill>
                  <a:srgbClr val="FFFFFF"/>
                </a:solidFill>
                <a:latin typeface="Carlito"/>
                <a:cs typeface="Carlito"/>
              </a:rPr>
              <a:t>soon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as possible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without outdoor</a:t>
            </a:r>
            <a:r>
              <a:rPr lang="en" altLang="zh-CN" sz="2000" spc="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exposure)</a:t>
            </a:r>
            <a:endParaRPr lang="en" altLang="zh-CN" sz="2000" dirty="0">
              <a:latin typeface="Carlito"/>
              <a:cs typeface="Carlito"/>
            </a:endParaRPr>
          </a:p>
          <a:p>
            <a:pPr marL="241300" marR="5080">
              <a:lnSpc>
                <a:spcPts val="238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</a:tabLst>
            </a:pP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Pick-up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location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lang="en" altLang="zh-CN" sz="2000" spc="-60" dirty="0">
                <a:solidFill>
                  <a:srgbClr val="FFFFFF"/>
                </a:solidFill>
                <a:latin typeface="Carlito"/>
                <a:cs typeface="Carlito"/>
              </a:rPr>
              <a:t>Yellow </a:t>
            </a:r>
            <a:r>
              <a:rPr lang="en" altLang="zh-CN" sz="2000" spc="-15" dirty="0">
                <a:solidFill>
                  <a:srgbClr val="FFFFFF"/>
                </a:solidFill>
                <a:latin typeface="Carlito"/>
                <a:cs typeface="Carlito"/>
              </a:rPr>
              <a:t>Cab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mostly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occurs in  </a:t>
            </a:r>
            <a:r>
              <a:rPr lang="en" altLang="zh-CN" sz="2000" spc="-35" dirty="0">
                <a:solidFill>
                  <a:srgbClr val="FFFFFF"/>
                </a:solidFill>
                <a:latin typeface="Carlito"/>
                <a:cs typeface="Carlito"/>
              </a:rPr>
              <a:t>Manhattan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Upper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East,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Time Square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and  airports.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Concentrate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commercial areas, 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shopping malls, </a:t>
            </a:r>
            <a:r>
              <a:rPr lang="en" altLang="zh-CN" sz="2000" spc="-30" dirty="0">
                <a:solidFill>
                  <a:srgbClr val="FFFFFF"/>
                </a:solidFill>
                <a:latin typeface="Carlito"/>
                <a:cs typeface="Carlito"/>
              </a:rPr>
              <a:t>theaters,  </a:t>
            </a:r>
            <a:r>
              <a:rPr lang="en" altLang="zh-CN" sz="2000" spc="-25" dirty="0">
                <a:solidFill>
                  <a:srgbClr val="FFFFFF"/>
                </a:solidFill>
                <a:latin typeface="Carlito"/>
                <a:cs typeface="Carlito"/>
              </a:rPr>
              <a:t>concentration </a:t>
            </a:r>
            <a:r>
              <a:rPr lang="en" altLang="zh-CN" sz="2000" spc="-2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lang="en" altLang="zh-CN" sz="20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zh-CN" sz="2000" spc="-35" dirty="0">
                <a:solidFill>
                  <a:srgbClr val="FFFFFF"/>
                </a:solidFill>
                <a:latin typeface="Carlito"/>
                <a:cs typeface="Carlito"/>
              </a:rPr>
              <a:t>restaurants.</a:t>
            </a:r>
            <a:endParaRPr lang="en" altLang="zh-CN"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2784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AAC15-4AE6-4986-976E-EDC0D658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latin typeface="+mn-lt"/>
              </a:rPr>
              <a:t>Project 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05B671-5AFF-48B7-81FD-32F0D46181C1}"/>
              </a:ext>
            </a:extLst>
          </p:cNvPr>
          <p:cNvGrpSpPr/>
          <p:nvPr/>
        </p:nvGrpSpPr>
        <p:grpSpPr>
          <a:xfrm>
            <a:off x="315290" y="2884789"/>
            <a:ext cx="11870906" cy="863338"/>
            <a:chOff x="315290" y="2884789"/>
            <a:chExt cx="11870906" cy="8633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24F4D9-34B5-4C72-A196-49E796246E25}"/>
                </a:ext>
              </a:extLst>
            </p:cNvPr>
            <p:cNvSpPr/>
            <p:nvPr/>
          </p:nvSpPr>
          <p:spPr>
            <a:xfrm>
              <a:off x="315290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E701B7-C6CC-4F0C-A83E-0EFD40AE0BA0}"/>
                </a:ext>
              </a:extLst>
            </p:cNvPr>
            <p:cNvSpPr/>
            <p:nvPr/>
          </p:nvSpPr>
          <p:spPr>
            <a:xfrm>
              <a:off x="2257802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-198068"/>
                <a:satOff val="0"/>
                <a:lumOff val="16101"/>
                <a:alphaOff val="0"/>
              </a:schemeClr>
            </a:fillRef>
            <a:effectRef idx="0">
              <a:schemeClr val="accent4">
                <a:shade val="50000"/>
                <a:hueOff val="-198068"/>
                <a:satOff val="0"/>
                <a:lumOff val="1610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768DBD-F6E8-40C0-9331-CF39B44E33BC}"/>
                </a:ext>
              </a:extLst>
            </p:cNvPr>
            <p:cNvSpPr/>
            <p:nvPr/>
          </p:nvSpPr>
          <p:spPr>
            <a:xfrm>
              <a:off x="4200314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-396136"/>
                <a:satOff val="0"/>
                <a:lumOff val="32202"/>
                <a:alphaOff val="0"/>
              </a:schemeClr>
            </a:fillRef>
            <a:effectRef idx="0">
              <a:schemeClr val="accent4">
                <a:shade val="50000"/>
                <a:hueOff val="-396136"/>
                <a:satOff val="0"/>
                <a:lumOff val="322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Selection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43BF81-FDC8-4751-B6E2-54DC82097849}"/>
                </a:ext>
              </a:extLst>
            </p:cNvPr>
            <p:cNvSpPr/>
            <p:nvPr/>
          </p:nvSpPr>
          <p:spPr>
            <a:xfrm>
              <a:off x="6142826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-594204"/>
                <a:satOff val="0"/>
                <a:lumOff val="48303"/>
                <a:alphaOff val="0"/>
              </a:schemeClr>
            </a:fillRef>
            <a:effectRef idx="0">
              <a:schemeClr val="accent4">
                <a:shade val="50000"/>
                <a:hueOff val="-594204"/>
                <a:satOff val="0"/>
                <a:lumOff val="483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Building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D06E8D-21C9-494D-881B-0FDDA68945F5}"/>
                </a:ext>
              </a:extLst>
            </p:cNvPr>
            <p:cNvSpPr/>
            <p:nvPr/>
          </p:nvSpPr>
          <p:spPr>
            <a:xfrm>
              <a:off x="8085338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-396136"/>
                <a:satOff val="0"/>
                <a:lumOff val="32202"/>
                <a:alphaOff val="0"/>
              </a:schemeClr>
            </a:fillRef>
            <a:effectRef idx="0">
              <a:schemeClr val="accent4">
                <a:shade val="50000"/>
                <a:hueOff val="-396136"/>
                <a:satOff val="0"/>
                <a:lumOff val="322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594BDC-70D2-4F4A-A532-187BD1D5D97C}"/>
                </a:ext>
              </a:extLst>
            </p:cNvPr>
            <p:cNvSpPr/>
            <p:nvPr/>
          </p:nvSpPr>
          <p:spPr>
            <a:xfrm>
              <a:off x="10027850" y="2884789"/>
              <a:ext cx="2158346" cy="863338"/>
            </a:xfrm>
            <a:custGeom>
              <a:avLst/>
              <a:gdLst>
                <a:gd name="connsiteX0" fmla="*/ 0 w 2158346"/>
                <a:gd name="connsiteY0" fmla="*/ 0 h 863338"/>
                <a:gd name="connsiteX1" fmla="*/ 1726677 w 2158346"/>
                <a:gd name="connsiteY1" fmla="*/ 0 h 863338"/>
                <a:gd name="connsiteX2" fmla="*/ 2158346 w 2158346"/>
                <a:gd name="connsiteY2" fmla="*/ 431669 h 863338"/>
                <a:gd name="connsiteX3" fmla="*/ 1726677 w 2158346"/>
                <a:gd name="connsiteY3" fmla="*/ 863338 h 863338"/>
                <a:gd name="connsiteX4" fmla="*/ 0 w 2158346"/>
                <a:gd name="connsiteY4" fmla="*/ 863338 h 863338"/>
                <a:gd name="connsiteX5" fmla="*/ 431669 w 2158346"/>
                <a:gd name="connsiteY5" fmla="*/ 431669 h 863338"/>
                <a:gd name="connsiteX6" fmla="*/ 0 w 2158346"/>
                <a:gd name="connsiteY6" fmla="*/ 0 h 8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346" h="863338">
                  <a:moveTo>
                    <a:pt x="0" y="0"/>
                  </a:moveTo>
                  <a:lnTo>
                    <a:pt x="1726677" y="0"/>
                  </a:lnTo>
                  <a:lnTo>
                    <a:pt x="2158346" y="431669"/>
                  </a:lnTo>
                  <a:lnTo>
                    <a:pt x="1726677" y="863338"/>
                  </a:lnTo>
                  <a:lnTo>
                    <a:pt x="0" y="863338"/>
                  </a:lnTo>
                  <a:lnTo>
                    <a:pt x="431669" y="43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-198068"/>
                <a:satOff val="0"/>
                <a:lumOff val="16101"/>
                <a:alphaOff val="0"/>
              </a:schemeClr>
            </a:fillRef>
            <a:effectRef idx="0">
              <a:schemeClr val="accent4">
                <a:shade val="50000"/>
                <a:hueOff val="-198068"/>
                <a:satOff val="0"/>
                <a:lumOff val="1610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676" tIns="18669" rIns="450338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Implementation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678430-F221-4AF2-BF8E-3B2826FF3D04}"/>
              </a:ext>
            </a:extLst>
          </p:cNvPr>
          <p:cNvCxnSpPr/>
          <p:nvPr/>
        </p:nvCxnSpPr>
        <p:spPr>
          <a:xfrm>
            <a:off x="569742" y="3784209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E721BD-1B7D-4D2E-BCE4-A607E45125E8}"/>
              </a:ext>
            </a:extLst>
          </p:cNvPr>
          <p:cNvSpPr txBox="1"/>
          <p:nvPr/>
        </p:nvSpPr>
        <p:spPr>
          <a:xfrm>
            <a:off x="315290" y="3784209"/>
            <a:ext cx="19425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Browse datasets in interested domain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Determine datasets and problem statement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Download datasets along with data dictionaries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Design Proposal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9AFD51-D589-4F96-BE54-89B74112F580}"/>
              </a:ext>
            </a:extLst>
          </p:cNvPr>
          <p:cNvCxnSpPr/>
          <p:nvPr/>
        </p:nvCxnSpPr>
        <p:spPr>
          <a:xfrm>
            <a:off x="2506527" y="3784209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06C65E-4D5E-4899-8BF9-97492BA3D18D}"/>
              </a:ext>
            </a:extLst>
          </p:cNvPr>
          <p:cNvSpPr txBox="1"/>
          <p:nvPr/>
        </p:nvSpPr>
        <p:spPr>
          <a:xfrm>
            <a:off x="2257802" y="3784209"/>
            <a:ext cx="19425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Clean data: eliminate unreasonable data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Compile attributes: necessary calculation and convert to natural language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Integrate two datasets ensuring consistency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B356D-1ABC-4432-A465-EC28BC37A62E}"/>
              </a:ext>
            </a:extLst>
          </p:cNvPr>
          <p:cNvCxnSpPr/>
          <p:nvPr/>
        </p:nvCxnSpPr>
        <p:spPr>
          <a:xfrm>
            <a:off x="4444287" y="3783675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8CB691-B3E5-4A90-9303-84883F7B9D55}"/>
              </a:ext>
            </a:extLst>
          </p:cNvPr>
          <p:cNvCxnSpPr/>
          <p:nvPr/>
        </p:nvCxnSpPr>
        <p:spPr>
          <a:xfrm>
            <a:off x="6371553" y="3776640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E6B4AD-814B-4620-9F36-6EC91A02F174}"/>
              </a:ext>
            </a:extLst>
          </p:cNvPr>
          <p:cNvCxnSpPr/>
          <p:nvPr/>
        </p:nvCxnSpPr>
        <p:spPr>
          <a:xfrm>
            <a:off x="8331649" y="3767258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30FDA6-F73F-41DD-8F65-95597B8CB551}"/>
              </a:ext>
            </a:extLst>
          </p:cNvPr>
          <p:cNvCxnSpPr/>
          <p:nvPr/>
        </p:nvCxnSpPr>
        <p:spPr>
          <a:xfrm>
            <a:off x="10243684" y="3783675"/>
            <a:ext cx="0" cy="16388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EE0068-6742-4A5D-B2E8-4B609659F3A2}"/>
              </a:ext>
            </a:extLst>
          </p:cNvPr>
          <p:cNvSpPr txBox="1"/>
          <p:nvPr/>
        </p:nvSpPr>
        <p:spPr>
          <a:xfrm>
            <a:off x="4182731" y="3748127"/>
            <a:ext cx="194251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Attributes selection based on researches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Eliminate unrelated fields such as Vendor ID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E5A1D-76DC-472A-817C-3D0D6625AB97}"/>
              </a:ext>
            </a:extLst>
          </p:cNvPr>
          <p:cNvSpPr txBox="1"/>
          <p:nvPr/>
        </p:nvSpPr>
        <p:spPr>
          <a:xfrm>
            <a:off x="6099394" y="3730010"/>
            <a:ext cx="1942512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Confirm attribute types and noise data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Run Decision Tree Model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Run Neural Network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Run Bayesian Model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Results interpretation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6E5A80-F479-4183-BF5F-FBA0F691404F}"/>
              </a:ext>
            </a:extLst>
          </p:cNvPr>
          <p:cNvSpPr txBox="1"/>
          <p:nvPr/>
        </p:nvSpPr>
        <p:spPr>
          <a:xfrm>
            <a:off x="8057198" y="3741195"/>
            <a:ext cx="19425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Cross-Validation for training model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Interpret Confusion Matrix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Conduct ROC Curve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Choose the optimal accuracy model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5CEBC5-3A2A-40B9-B526-0A6491BB2568}"/>
              </a:ext>
            </a:extLst>
          </p:cNvPr>
          <p:cNvSpPr txBox="1"/>
          <p:nvPr/>
        </p:nvSpPr>
        <p:spPr>
          <a:xfrm>
            <a:off x="10027850" y="3776640"/>
            <a:ext cx="19425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Convert taxi demand in Spatial Distribution using Tableau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Provide Recommendations to meet potential demand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b="1" dirty="0"/>
              <a:t>Prepare presentation and project report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238376-B98F-4FD6-BF47-12F3A19351F4}"/>
              </a:ext>
            </a:extLst>
          </p:cNvPr>
          <p:cNvCxnSpPr>
            <a:cxnSpLocks/>
          </p:cNvCxnSpPr>
          <p:nvPr/>
        </p:nvCxnSpPr>
        <p:spPr>
          <a:xfrm>
            <a:off x="1849903" y="2511995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971842-FF32-43D9-A32B-C752EC2729B3}"/>
              </a:ext>
            </a:extLst>
          </p:cNvPr>
          <p:cNvCxnSpPr>
            <a:cxnSpLocks/>
          </p:cNvCxnSpPr>
          <p:nvPr/>
        </p:nvCxnSpPr>
        <p:spPr>
          <a:xfrm>
            <a:off x="3887374" y="2511995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210058-BFCC-4A9B-BA75-4C87C74A5D29}"/>
              </a:ext>
            </a:extLst>
          </p:cNvPr>
          <p:cNvCxnSpPr>
            <a:cxnSpLocks/>
          </p:cNvCxnSpPr>
          <p:nvPr/>
        </p:nvCxnSpPr>
        <p:spPr>
          <a:xfrm>
            <a:off x="5805269" y="2511995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669C14-FDA0-4117-9973-A7CB2482664A}"/>
              </a:ext>
            </a:extLst>
          </p:cNvPr>
          <p:cNvCxnSpPr>
            <a:cxnSpLocks/>
          </p:cNvCxnSpPr>
          <p:nvPr/>
        </p:nvCxnSpPr>
        <p:spPr>
          <a:xfrm>
            <a:off x="7779436" y="2511995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729221-106F-4C3F-8E87-72D8DB6822C7}"/>
              </a:ext>
            </a:extLst>
          </p:cNvPr>
          <p:cNvCxnSpPr>
            <a:cxnSpLocks/>
          </p:cNvCxnSpPr>
          <p:nvPr/>
        </p:nvCxnSpPr>
        <p:spPr>
          <a:xfrm>
            <a:off x="9697332" y="2511995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387BA8-A77B-48B6-92A0-819433A983BC}"/>
              </a:ext>
            </a:extLst>
          </p:cNvPr>
          <p:cNvCxnSpPr>
            <a:cxnSpLocks/>
          </p:cNvCxnSpPr>
          <p:nvPr/>
        </p:nvCxnSpPr>
        <p:spPr>
          <a:xfrm>
            <a:off x="11636329" y="2521113"/>
            <a:ext cx="0" cy="3727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1F200F-BF4F-4ACE-A943-99109A6BA5E5}"/>
              </a:ext>
            </a:extLst>
          </p:cNvPr>
          <p:cNvSpPr txBox="1"/>
          <p:nvPr/>
        </p:nvSpPr>
        <p:spPr>
          <a:xfrm>
            <a:off x="871509" y="2494942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10/30/2018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6EC27-9E3C-4A63-A63A-A3408B3A60FB}"/>
              </a:ext>
            </a:extLst>
          </p:cNvPr>
          <p:cNvSpPr txBox="1"/>
          <p:nvPr/>
        </p:nvSpPr>
        <p:spPr>
          <a:xfrm>
            <a:off x="2902708" y="2486209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11/05/2018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61268-B0C8-4244-B4F1-D2EDF2477710}"/>
              </a:ext>
            </a:extLst>
          </p:cNvPr>
          <p:cNvSpPr txBox="1"/>
          <p:nvPr/>
        </p:nvSpPr>
        <p:spPr>
          <a:xfrm>
            <a:off x="4872041" y="2519749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11/08/2018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4BE78-AFBB-4A19-9A8E-ECF31A8AE8BD}"/>
              </a:ext>
            </a:extLst>
          </p:cNvPr>
          <p:cNvSpPr txBox="1"/>
          <p:nvPr/>
        </p:nvSpPr>
        <p:spPr>
          <a:xfrm>
            <a:off x="6817942" y="2521866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11/16/2018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589E6-9E73-4E88-97A9-9965B0174576}"/>
              </a:ext>
            </a:extLst>
          </p:cNvPr>
          <p:cNvSpPr txBox="1"/>
          <p:nvPr/>
        </p:nvSpPr>
        <p:spPr>
          <a:xfrm>
            <a:off x="8701875" y="2483482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11/20/2018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FDD049-D8A0-4551-A827-2277B403C9A7}"/>
              </a:ext>
            </a:extLst>
          </p:cNvPr>
          <p:cNvSpPr txBox="1"/>
          <p:nvPr/>
        </p:nvSpPr>
        <p:spPr>
          <a:xfrm>
            <a:off x="10619770" y="2519748"/>
            <a:ext cx="111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11/25/2018</a:t>
            </a:r>
          </a:p>
        </p:txBody>
      </p:sp>
    </p:spTree>
    <p:extLst>
      <p:ext uri="{BB962C8B-B14F-4D97-AF65-F5344CB8AC3E}">
        <p14:creationId xmlns:p14="http://schemas.microsoft.com/office/powerpoint/2010/main" val="240792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07B6C-697A-42B8-BFD4-3A0F001F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556571" cy="4795408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Introduction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1D3EAB4-9A51-48EC-A6BB-6F05A3B42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5487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088075AB-D34C-4F74-AFE3-35865EA2981B}"/>
              </a:ext>
            </a:extLst>
          </p:cNvPr>
          <p:cNvSpPr/>
          <p:nvPr/>
        </p:nvSpPr>
        <p:spPr>
          <a:xfrm>
            <a:off x="6124135" y="304800"/>
            <a:ext cx="1814732" cy="1814732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454E1D-ACBD-41D4-B4E7-C43C78343F25}"/>
              </a:ext>
            </a:extLst>
          </p:cNvPr>
          <p:cNvCxnSpPr>
            <a:cxnSpLocks/>
          </p:cNvCxnSpPr>
          <p:nvPr/>
        </p:nvCxnSpPr>
        <p:spPr>
          <a:xfrm flipH="1">
            <a:off x="5334000" y="1905000"/>
            <a:ext cx="1066800" cy="1524000"/>
          </a:xfrm>
          <a:prstGeom prst="line">
            <a:avLst/>
          </a:prstGeom>
          <a:ln w="5715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B69EC0-013F-48FC-B534-0A837C166E97}"/>
              </a:ext>
            </a:extLst>
          </p:cNvPr>
          <p:cNvCxnSpPr>
            <a:cxnSpLocks/>
          </p:cNvCxnSpPr>
          <p:nvPr/>
        </p:nvCxnSpPr>
        <p:spPr>
          <a:xfrm flipH="1">
            <a:off x="5334000" y="3429000"/>
            <a:ext cx="4953000" cy="0"/>
          </a:xfrm>
          <a:prstGeom prst="line">
            <a:avLst/>
          </a:prstGeom>
          <a:ln w="5715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FE78F4-C7EE-4601-8B69-B0B2DE403111}"/>
              </a:ext>
            </a:extLst>
          </p:cNvPr>
          <p:cNvSpPr txBox="1"/>
          <p:nvPr/>
        </p:nvSpPr>
        <p:spPr>
          <a:xfrm>
            <a:off x="7063153" y="2910628"/>
            <a:ext cx="3380936" cy="518372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Icon of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75349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59" descr="A picture containing road, transport, building, outdoor&#10;&#10;Description generated with very high confidence">
            <a:extLst>
              <a:ext uri="{FF2B5EF4-FFF2-40B4-BE49-F238E27FC236}">
                <a16:creationId xmlns:a16="http://schemas.microsoft.com/office/drawing/2014/main" id="{ACA1AB0D-5B88-41F9-872A-F0768F08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ADA2-6F6D-40F3-AE02-2CD8537F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026097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252305BD-0028-4C2E-B07A-2E183723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0" b="37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E87B1-742E-4DD0-B2A2-761D29F1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038591" cy="5334938"/>
          </a:xfrm>
        </p:spPr>
        <p:txBody>
          <a:bodyPr>
            <a:normAutofit fontScale="90000"/>
          </a:bodyPr>
          <a:lstStyle/>
          <a:p>
            <a:pPr algn="r"/>
            <a:r>
              <a:rPr lang="en-US" sz="5600" b="1" dirty="0">
                <a:solidFill>
                  <a:srgbClr val="FFFFFF"/>
                </a:solidFill>
                <a:latin typeface="+mn-lt"/>
              </a:rPr>
              <a:t>Yellow Cab </a:t>
            </a:r>
            <a:br>
              <a:rPr lang="en-US" sz="5600" b="1" dirty="0">
                <a:solidFill>
                  <a:srgbClr val="FFFFFF"/>
                </a:solidFill>
                <a:latin typeface="+mn-lt"/>
              </a:rPr>
            </a:br>
            <a:r>
              <a:rPr lang="en-US" sz="5600" b="1" dirty="0">
                <a:solidFill>
                  <a:srgbClr val="FFFFFF"/>
                </a:solidFill>
                <a:latin typeface="+mn-lt"/>
              </a:rPr>
              <a:t>no longer reigns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13,857 Yellow Cab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shared among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40,000 drivers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/>
              <a:t>311,305 rides per day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while……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46,000 of 60,000 cars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connected to Uber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/>
              <a:t>226,046 rides per day</a:t>
            </a:r>
            <a:endParaRPr lang="en-US" sz="2200" dirty="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EC40E51-46DE-4D53-A240-BEA8A385B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97937"/>
              </p:ext>
            </p:extLst>
          </p:nvPr>
        </p:nvGraphicFramePr>
        <p:xfrm>
          <a:off x="5154613" y="1065213"/>
          <a:ext cx="5745162" cy="472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1665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676318-5D85-4F47-A1D7-26259010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5" y="2145826"/>
            <a:ext cx="3810000" cy="2190924"/>
          </a:xfrm>
        </p:spPr>
        <p:txBody>
          <a:bodyPr anchor="t">
            <a:no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Why </a:t>
            </a:r>
            <a:br>
              <a:rPr lang="en-US" sz="5000" b="1" dirty="0">
                <a:solidFill>
                  <a:srgbClr val="FFFFFF"/>
                </a:solidFill>
                <a:latin typeface="+mn-lt"/>
              </a:rPr>
            </a:br>
            <a:r>
              <a:rPr lang="en-US" sz="5000" b="1" dirty="0">
                <a:solidFill>
                  <a:srgbClr val="FFFFFF"/>
                </a:solidFill>
                <a:latin typeface="+mn-lt"/>
              </a:rPr>
              <a:t>Yellow Cab </a:t>
            </a:r>
            <a:br>
              <a:rPr lang="en-US" sz="5000" b="1" dirty="0">
                <a:solidFill>
                  <a:srgbClr val="FFFFFF"/>
                </a:solidFill>
                <a:latin typeface="+mn-lt"/>
              </a:rPr>
            </a:br>
            <a:r>
              <a:rPr lang="en-US" sz="5000" b="1" dirty="0">
                <a:solidFill>
                  <a:srgbClr val="FFFFFF"/>
                </a:solidFill>
                <a:latin typeface="+mn-lt"/>
              </a:rPr>
              <a:t>is losing NYC?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333285-4FCB-4706-BA65-89D6B03CE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Yellow Cab</a:t>
            </a: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Lack of real-time supply-demand transparency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Lack of price incentives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Lack of high quality service incentives</a:t>
            </a:r>
          </a:p>
          <a:p>
            <a:endParaRPr lang="en-US" sz="2000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97EEA8-241D-4AA2-95D9-8597D7BB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Uber (app-based)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Match supply with demand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Surging price during peaks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Reply on customer reviews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C089C459-6416-4C55-8C56-018D2D236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254" y="1771476"/>
            <a:ext cx="914400" cy="914400"/>
          </a:xfrm>
          <a:prstGeom prst="rect">
            <a:avLst/>
          </a:prstGeom>
        </p:spPr>
      </p:pic>
      <p:pic>
        <p:nvPicPr>
          <p:cNvPr id="12" name="Graphic 11" descr="Taxi">
            <a:extLst>
              <a:ext uri="{FF2B5EF4-FFF2-40B4-BE49-F238E27FC236}">
                <a16:creationId xmlns:a16="http://schemas.microsoft.com/office/drawing/2014/main" id="{4FEB5A55-ED95-4E5E-8C78-08574E4C4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771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in a yellow car&#10;&#10;Description generated with very high confidence">
            <a:extLst>
              <a:ext uri="{FF2B5EF4-FFF2-40B4-BE49-F238E27FC236}">
                <a16:creationId xmlns:a16="http://schemas.microsoft.com/office/drawing/2014/main" id="{15E2D124-8CDF-40CE-9EC9-26F4A9BA4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07B6C-697A-42B8-BFD4-3A0F001F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rgbClr val="FFFFFF"/>
                </a:solidFill>
                <a:latin typeface="+mn-lt"/>
              </a:rPr>
              <a:t>Problem Statement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EB43-C265-4E8D-8B32-E8E6B8F6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046020" cy="457293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Help Yellow Cab recognize taxi demand factors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Optimize Yellow Cab’s revenue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Conduct analysis by data mining taxi trip records; Target pick-up location density as taxi demand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1391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yellow car on a city street&#10;&#10;Description generated with very high confidence">
            <a:extLst>
              <a:ext uri="{FF2B5EF4-FFF2-40B4-BE49-F238E27FC236}">
                <a16:creationId xmlns:a16="http://schemas.microsoft.com/office/drawing/2014/main" id="{5132C69B-5A3C-44B1-AA9D-E4CA267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490" b="13902"/>
          <a:stretch/>
        </p:blipFill>
        <p:spPr>
          <a:xfrm>
            <a:off x="-638824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849539B-3694-4E8A-A991-D68126CF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96000" y="639400"/>
            <a:ext cx="5440680" cy="5578521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07B6C-697A-42B8-BFD4-3A0F001F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9" y="828675"/>
            <a:ext cx="4686301" cy="1156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EB43-C265-4E8D-8B32-E8E6B8F6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2026150"/>
            <a:ext cx="5440680" cy="37650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NYC Yellow Cab Taxi Trip Records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Time Span: Jan.2017 – June. 2017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Size: 58,978,882 records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Format: CSV file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Attributes: 17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pick-up and drop-off dates/times, pick-up and drop-off locations, trip distances, itemized fares, rate types, payment types, and driver-reported passenger counts.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Source: NYC Taxi and Limousine Commission</a:t>
            </a:r>
          </a:p>
          <a:p>
            <a:pPr marL="457200" lvl="1" indent="0">
              <a:buNone/>
            </a:pPr>
            <a:r>
              <a:rPr lang="en-US" sz="1400" dirty="0">
                <a:latin typeface="+mj-lt"/>
              </a:rPr>
              <a:t>	</a:t>
            </a:r>
            <a:r>
              <a:rPr lang="en-US" sz="1200" u="sng" dirty="0">
                <a:latin typeface="+mj-lt"/>
              </a:rPr>
              <a:t>http://www.nyc.gov/html/tlc/html/about/trip_record_data.shtml</a:t>
            </a:r>
          </a:p>
          <a:p>
            <a:pPr lvl="1">
              <a:buFont typeface="Calibri Light" panose="020F0302020204030204" pitchFamily="34" charset="0"/>
              <a:buChar char="⁻"/>
            </a:pPr>
            <a:endParaRPr lang="en-US" sz="2200" dirty="0">
              <a:latin typeface="+mj-lt"/>
            </a:endParaRPr>
          </a:p>
          <a:p>
            <a:pPr marL="457200" lvl="1" indent="0">
              <a:buNone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53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2C69B-5A3C-44B1-AA9D-E4CA267E3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3069" b="1032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849539B-3694-4E8A-A991-D68126CF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96000" y="639400"/>
            <a:ext cx="5440680" cy="5578521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07B6C-697A-42B8-BFD4-3A0F001F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9" y="828675"/>
            <a:ext cx="4686301" cy="1156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EB43-C265-4E8D-8B32-E8E6B8F6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9" y="2013810"/>
            <a:ext cx="5059681" cy="36249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NYC Climatological Observation Records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Time Span: Jan.2017 – June. 2017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Size: 181 daily records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Format: PDF file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Attributes: 6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historical daily temperature, precipitation, snowfall, wind, evaporation, soil temperature</a:t>
            </a:r>
          </a:p>
          <a:p>
            <a:pPr lvl="1">
              <a:buFont typeface="Calibri Light" panose="020F0302020204030204" pitchFamily="34" charset="0"/>
              <a:buChar char="⁻"/>
            </a:pPr>
            <a:r>
              <a:rPr lang="en-US" sz="1800" dirty="0">
                <a:latin typeface="+mj-lt"/>
              </a:rPr>
              <a:t>Source: National Center for Environmental Information</a:t>
            </a:r>
            <a:r>
              <a:rPr lang="en-US" sz="1700" dirty="0">
                <a:latin typeface="+mj-lt"/>
              </a:rPr>
              <a:t>	</a:t>
            </a:r>
            <a:r>
              <a:rPr lang="en-US" sz="1400" u="sng" dirty="0">
                <a:latin typeface="+mj-lt"/>
              </a:rPr>
              <a:t>https://www.ncdc.noaa.gov/data-access</a:t>
            </a:r>
          </a:p>
          <a:p>
            <a:pPr lvl="1">
              <a:buFont typeface="Calibri Light" panose="020F0302020204030204" pitchFamily="34" charset="0"/>
              <a:buChar char="⁻"/>
            </a:pPr>
            <a:endParaRPr lang="en-US" sz="1700" dirty="0">
              <a:latin typeface="+mj-lt"/>
            </a:endParaRPr>
          </a:p>
          <a:p>
            <a:pPr marL="457200" lvl="1" indent="0">
              <a:buNone/>
            </a:pP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7059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9B2C9-40E5-4517-94C7-9D73605A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2004"/>
            <a:ext cx="3886199" cy="4795408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+mn-lt"/>
              </a:rPr>
              <a:t>Methodology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26C2E679-2982-4DA3-8100-72629735B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3256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5720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1098</Words>
  <Application>Microsoft Macintosh PowerPoint</Application>
  <PresentationFormat>宽屏</PresentationFormat>
  <Paragraphs>216</Paragraphs>
  <Slides>30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Carlito</vt:lpstr>
      <vt:lpstr>Arial</vt:lpstr>
      <vt:lpstr>Calibri</vt:lpstr>
      <vt:lpstr>Calibri Light</vt:lpstr>
      <vt:lpstr>Times New Roman</vt:lpstr>
      <vt:lpstr>Wingdings</vt:lpstr>
      <vt:lpstr>Office Theme</vt:lpstr>
      <vt:lpstr>Demand Analysis on NYC Yellow Cab</vt:lpstr>
      <vt:lpstr>Abstract</vt:lpstr>
      <vt:lpstr>Introduction</vt:lpstr>
      <vt:lpstr>Yellow Cab  no longer reigns   13,857 Yellow Cab  shared among 40,000 drivers 311,305 rides per day  while……  46,000 of 60,000 cars connected to Uber 226,046 rides per day</vt:lpstr>
      <vt:lpstr>Why  Yellow Cab  is losing NYC?</vt:lpstr>
      <vt:lpstr>Problem Statement</vt:lpstr>
      <vt:lpstr>Data Description</vt:lpstr>
      <vt:lpstr>Data Description</vt:lpstr>
      <vt:lpstr>Methodology</vt:lpstr>
      <vt:lpstr>Methodology</vt:lpstr>
      <vt:lpstr>Data Processing</vt:lpstr>
      <vt:lpstr>PowerPoint 演示文稿</vt:lpstr>
      <vt:lpstr>PowerPoint 演示文稿</vt:lpstr>
      <vt:lpstr>Variable Selection </vt:lpstr>
      <vt:lpstr>Stream  Summary</vt:lpstr>
      <vt:lpstr>‘Binning’</vt:lpstr>
      <vt:lpstr>PowerPoint 演示文稿</vt:lpstr>
      <vt:lpstr>Model Building  Partition 70% for training   30% for testing</vt:lpstr>
      <vt:lpstr>Decision Tree</vt:lpstr>
      <vt:lpstr>PowerPoint 演示文稿</vt:lpstr>
      <vt:lpstr>Bayesian Model</vt:lpstr>
      <vt:lpstr>Evaluation</vt:lpstr>
      <vt:lpstr>Cluster Evaluation</vt:lpstr>
      <vt:lpstr>Tableau</vt:lpstr>
      <vt:lpstr>PowerPoint 演示文稿</vt:lpstr>
      <vt:lpstr>PowerPoint 演示文稿</vt:lpstr>
      <vt:lpstr>PowerPoint 演示文稿</vt:lpstr>
      <vt:lpstr>Result &amp; Conclusion</vt:lpstr>
      <vt:lpstr>Project Timeline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Analysis on NYC Yellow Cab  Oct. 30th.2018</dc:title>
  <dc:creator>Elena Lin</dc:creator>
  <cp:lastModifiedBy>liyike9733@gmail.com</cp:lastModifiedBy>
  <cp:revision>22</cp:revision>
  <dcterms:created xsi:type="dcterms:W3CDTF">2018-10-29T18:31:26Z</dcterms:created>
  <dcterms:modified xsi:type="dcterms:W3CDTF">2020-05-17T16:26:17Z</dcterms:modified>
</cp:coreProperties>
</file>